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3" r:id="rId4"/>
  </p:sldMasterIdLst>
  <p:notesMasterIdLst>
    <p:notesMasterId r:id="rId46"/>
  </p:notesMasterIdLst>
  <p:handoutMasterIdLst>
    <p:handoutMasterId r:id="rId47"/>
  </p:handoutMasterIdLst>
  <p:sldIdLst>
    <p:sldId id="758" r:id="rId5"/>
    <p:sldId id="1011" r:id="rId6"/>
    <p:sldId id="1012" r:id="rId7"/>
    <p:sldId id="998" r:id="rId8"/>
    <p:sldId id="999" r:id="rId9"/>
    <p:sldId id="1000" r:id="rId10"/>
    <p:sldId id="1001" r:id="rId11"/>
    <p:sldId id="1002" r:id="rId12"/>
    <p:sldId id="1003" r:id="rId13"/>
    <p:sldId id="1004" r:id="rId14"/>
    <p:sldId id="1005" r:id="rId15"/>
    <p:sldId id="1006" r:id="rId16"/>
    <p:sldId id="1007" r:id="rId17"/>
    <p:sldId id="1008" r:id="rId18"/>
    <p:sldId id="1009" r:id="rId19"/>
    <p:sldId id="871" r:id="rId20"/>
    <p:sldId id="1010" r:id="rId21"/>
    <p:sldId id="1015" r:id="rId22"/>
    <p:sldId id="1014" r:id="rId23"/>
    <p:sldId id="971" r:id="rId24"/>
    <p:sldId id="979" r:id="rId25"/>
    <p:sldId id="977" r:id="rId26"/>
    <p:sldId id="978" r:id="rId27"/>
    <p:sldId id="981" r:id="rId28"/>
    <p:sldId id="1016" r:id="rId29"/>
    <p:sldId id="1017" r:id="rId30"/>
    <p:sldId id="1018" r:id="rId31"/>
    <p:sldId id="1019" r:id="rId32"/>
    <p:sldId id="1020" r:id="rId33"/>
    <p:sldId id="1021" r:id="rId34"/>
    <p:sldId id="982" r:id="rId35"/>
    <p:sldId id="983" r:id="rId36"/>
    <p:sldId id="984" r:id="rId37"/>
    <p:sldId id="985" r:id="rId38"/>
    <p:sldId id="986" r:id="rId39"/>
    <p:sldId id="987" r:id="rId40"/>
    <p:sldId id="988" r:id="rId41"/>
    <p:sldId id="993" r:id="rId42"/>
    <p:sldId id="994" r:id="rId43"/>
    <p:sldId id="995" r:id="rId44"/>
    <p:sldId id="997" r:id="rId4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587"/>
    <a:srgbClr val="20325C"/>
    <a:srgbClr val="F99698"/>
    <a:srgbClr val="FFFFFF"/>
    <a:srgbClr val="F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AA750-875E-419A-991A-B3DFA71734EA}" v="11" dt="2025-10-02T13:18:55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4478" autoAdjust="0"/>
  </p:normalViewPr>
  <p:slideViewPr>
    <p:cSldViewPr snapToGrid="0">
      <p:cViewPr varScale="1">
        <p:scale>
          <a:sx n="45" d="100"/>
          <a:sy n="45" d="100"/>
        </p:scale>
        <p:origin x="39" y="9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福原　颯(s24d164)" userId="5dad88b0-8d9f-4ea1-b2c6-c10a4d6d0a4a" providerId="ADAL" clId="{67AE16A1-D829-499F-AF83-97E0A1C30640}"/>
    <pc:docChg chg="undo custSel addSld delSld modSld sldOrd">
      <pc:chgData name="福原　颯(s24d164)" userId="5dad88b0-8d9f-4ea1-b2c6-c10a4d6d0a4a" providerId="ADAL" clId="{67AE16A1-D829-499F-AF83-97E0A1C30640}" dt="2025-04-24T11:42:40.411" v="11813" actId="20577"/>
      <pc:docMkLst>
        <pc:docMk/>
      </pc:docMkLst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52277363" sldId="26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890680131" sldId="27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80360261" sldId="41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26550954" sldId="51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16769270" sldId="51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8881671" sldId="52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637048831" sldId="52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668594093" sldId="52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71877879" sldId="52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164677062" sldId="53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999478652" sldId="53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255930890" sldId="53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27594288" sldId="53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01194367" sldId="53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49721194" sldId="54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01412082" sldId="54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2824474" sldId="54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683255463" sldId="54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032138665" sldId="54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842031104" sldId="55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46362254" sldId="55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593412889" sldId="55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981769942" sldId="55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775874043" sldId="55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63007250" sldId="559"/>
        </pc:sldMkLst>
      </pc:sldChg>
      <pc:sldChg chg="modNotesTx">
        <pc:chgData name="福原　颯(s24d164)" userId="5dad88b0-8d9f-4ea1-b2c6-c10a4d6d0a4a" providerId="ADAL" clId="{67AE16A1-D829-499F-AF83-97E0A1C30640}" dt="2025-04-24T09:56:08.147" v="10801" actId="20577"/>
        <pc:sldMkLst>
          <pc:docMk/>
          <pc:sldMk cId="3101350149" sldId="56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8280919" sldId="561"/>
        </pc:sldMkLst>
      </pc:sldChg>
      <pc:sldChg chg="del">
        <pc:chgData name="福原　颯(s24d164)" userId="5dad88b0-8d9f-4ea1-b2c6-c10a4d6d0a4a" providerId="ADAL" clId="{67AE16A1-D829-499F-AF83-97E0A1C30640}" dt="2025-04-24T04:15:18.611" v="8705" actId="47"/>
        <pc:sldMkLst>
          <pc:docMk/>
          <pc:sldMk cId="4002567523" sldId="56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606541456" sldId="56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361246623" sldId="566"/>
        </pc:sldMkLst>
      </pc:sldChg>
      <pc:sldChg chg="del">
        <pc:chgData name="福原　颯(s24d164)" userId="5dad88b0-8d9f-4ea1-b2c6-c10a4d6d0a4a" providerId="ADAL" clId="{67AE16A1-D829-499F-AF83-97E0A1C30640}" dt="2025-04-24T04:15:18.611" v="8705" actId="47"/>
        <pc:sldMkLst>
          <pc:docMk/>
          <pc:sldMk cId="4245538123" sldId="56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09975953" sldId="56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642564091" sldId="56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93433391" sldId="57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85789646" sldId="57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720103756" sldId="57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29114527" sldId="57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540128523" sldId="57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11772735" sldId="57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989882837" sldId="58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780352205" sldId="58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192325963" sldId="582"/>
        </pc:sldMkLst>
      </pc:sldChg>
      <pc:sldChg chg="modSp mod modNotesTx">
        <pc:chgData name="福原　颯(s24d164)" userId="5dad88b0-8d9f-4ea1-b2c6-c10a4d6d0a4a" providerId="ADAL" clId="{67AE16A1-D829-499F-AF83-97E0A1C30640}" dt="2025-04-24T11:25:05.307" v="10994" actId="20577"/>
        <pc:sldMkLst>
          <pc:docMk/>
          <pc:sldMk cId="2607922016" sldId="58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617469576" sldId="58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370606621" sldId="58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80717886" sldId="58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227815507" sldId="58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06200027" sldId="58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74660793" sldId="58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135490524" sldId="59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80040872" sldId="59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11555977" sldId="59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191046611" sldId="59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613503289" sldId="59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53020606" sldId="59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002867224" sldId="59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095465517" sldId="59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74749673" sldId="59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01485660" sldId="59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49903889" sldId="60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31599958" sldId="60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868996906" sldId="60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533983429" sldId="60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596460574" sldId="60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938146536" sldId="60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49273837" sldId="60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54251625" sldId="60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81354932" sldId="60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93994165" sldId="60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16087398" sldId="61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04855141" sldId="61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86030189" sldId="61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825515227" sldId="61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83981866" sldId="61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42136543" sldId="61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149619720" sldId="61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621636531" sldId="61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41011174" sldId="61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6450860" sldId="62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775098446" sldId="62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070648182" sldId="62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31147593" sldId="62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59519326" sldId="62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113505715" sldId="62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94116040" sldId="62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40532307" sldId="62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513932518" sldId="62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292886925" sldId="62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80521351" sldId="63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886713956" sldId="63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14971349" sldId="63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62508289" sldId="63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739621699" sldId="63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52543089" sldId="63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29582020" sldId="63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065830183" sldId="63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21929274" sldId="63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544404625" sldId="63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880300470" sldId="64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605259489" sldId="64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57232194" sldId="64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56207333" sldId="64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97089251" sldId="64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272165653" sldId="64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294470110" sldId="64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671444028" sldId="64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388907316" sldId="64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54967229" sldId="64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58225895" sldId="65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698799354" sldId="652"/>
        </pc:sldMkLst>
      </pc:sldChg>
      <pc:sldChg chg="addSp modSp mod modAnim modNotesTx">
        <pc:chgData name="福原　颯(s24d164)" userId="5dad88b0-8d9f-4ea1-b2c6-c10a4d6d0a4a" providerId="ADAL" clId="{67AE16A1-D829-499F-AF83-97E0A1C30640}" dt="2025-04-24T04:15:56.249" v="8713"/>
        <pc:sldMkLst>
          <pc:docMk/>
          <pc:sldMk cId="144107496" sldId="653"/>
        </pc:sldMkLst>
      </pc:sldChg>
      <pc:sldChg chg="modSp mod modNotesTx">
        <pc:chgData name="福原　颯(s24d164)" userId="5dad88b0-8d9f-4ea1-b2c6-c10a4d6d0a4a" providerId="ADAL" clId="{67AE16A1-D829-499F-AF83-97E0A1C30640}" dt="2025-04-23T14:02:27.600" v="641" actId="20577"/>
        <pc:sldMkLst>
          <pc:docMk/>
          <pc:sldMk cId="1086817974" sldId="65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824096391" sldId="655"/>
        </pc:sldMkLst>
      </pc:sldChg>
      <pc:sldChg chg="modNotesTx">
        <pc:chgData name="福原　颯(s24d164)" userId="5dad88b0-8d9f-4ea1-b2c6-c10a4d6d0a4a" providerId="ADAL" clId="{67AE16A1-D829-499F-AF83-97E0A1C30640}" dt="2025-04-24T05:07:49.705" v="8908" actId="20577"/>
        <pc:sldMkLst>
          <pc:docMk/>
          <pc:sldMk cId="937305246" sldId="65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10957894" sldId="65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603261849" sldId="65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747719176" sldId="65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45179736" sldId="66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518953403" sldId="66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51898642" sldId="66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143842067" sldId="663"/>
        </pc:sldMkLst>
      </pc:sldChg>
      <pc:sldChg chg="modNotesTx">
        <pc:chgData name="福原　颯(s24d164)" userId="5dad88b0-8d9f-4ea1-b2c6-c10a4d6d0a4a" providerId="ADAL" clId="{67AE16A1-D829-499F-AF83-97E0A1C30640}" dt="2025-04-23T14:12:38.232" v="883" actId="20577"/>
        <pc:sldMkLst>
          <pc:docMk/>
          <pc:sldMk cId="1774343298" sldId="66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548252875" sldId="66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207606998" sldId="66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308966791" sldId="66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917948682" sldId="66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46294482" sldId="66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6713512" sldId="67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84886546" sldId="67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07683021" sldId="672"/>
        </pc:sldMkLst>
      </pc:sldChg>
      <pc:sldChg chg="addSp modSp mod modNotesTx">
        <pc:chgData name="福原　颯(s24d164)" userId="5dad88b0-8d9f-4ea1-b2c6-c10a4d6d0a4a" providerId="ADAL" clId="{67AE16A1-D829-499F-AF83-97E0A1C30640}" dt="2025-04-24T05:46:27.927" v="9072" actId="1076"/>
        <pc:sldMkLst>
          <pc:docMk/>
          <pc:sldMk cId="3691397539" sldId="67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77431819" sldId="67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440547638" sldId="675"/>
        </pc:sldMkLst>
      </pc:sldChg>
      <pc:sldChg chg="del">
        <pc:chgData name="福原　颯(s24d164)" userId="5dad88b0-8d9f-4ea1-b2c6-c10a4d6d0a4a" providerId="ADAL" clId="{67AE16A1-D829-499F-AF83-97E0A1C30640}" dt="2025-04-23T04:41:38.466" v="0" actId="47"/>
        <pc:sldMkLst>
          <pc:docMk/>
          <pc:sldMk cId="2670103010" sldId="67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29552547" sldId="67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544789890" sldId="678"/>
        </pc:sldMkLst>
      </pc:sldChg>
      <pc:sldChg chg="del">
        <pc:chgData name="福原　颯(s24d164)" userId="5dad88b0-8d9f-4ea1-b2c6-c10a4d6d0a4a" providerId="ADAL" clId="{67AE16A1-D829-499F-AF83-97E0A1C30640}" dt="2025-04-23T16:09:58.696" v="2335" actId="47"/>
        <pc:sldMkLst>
          <pc:docMk/>
          <pc:sldMk cId="297312426" sldId="679"/>
        </pc:sldMkLst>
      </pc:sldChg>
      <pc:sldChg chg="modSp mod modNotesTx">
        <pc:chgData name="福原　颯(s24d164)" userId="5dad88b0-8d9f-4ea1-b2c6-c10a4d6d0a4a" providerId="ADAL" clId="{67AE16A1-D829-499F-AF83-97E0A1C30640}" dt="2025-04-24T07:01:40.528" v="9220" actId="20577"/>
        <pc:sldMkLst>
          <pc:docMk/>
          <pc:sldMk cId="1027494523" sldId="68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858402699" sldId="68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170542293" sldId="68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602076223" sldId="68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766899879" sldId="68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151438155" sldId="685"/>
        </pc:sldMkLst>
      </pc:sldChg>
      <pc:sldChg chg="modSp del mod modNotesTx">
        <pc:chgData name="福原　颯(s24d164)" userId="5dad88b0-8d9f-4ea1-b2c6-c10a4d6d0a4a" providerId="ADAL" clId="{67AE16A1-D829-499F-AF83-97E0A1C30640}" dt="2025-04-24T07:19:21.399" v="9637" actId="47"/>
        <pc:sldMkLst>
          <pc:docMk/>
          <pc:sldMk cId="3369265037" sldId="68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0261298" sldId="68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003683084" sldId="688"/>
        </pc:sldMkLst>
      </pc:sldChg>
      <pc:sldChg chg="modSp mod modAnim modNotesTx">
        <pc:chgData name="福原　颯(s24d164)" userId="5dad88b0-8d9f-4ea1-b2c6-c10a4d6d0a4a" providerId="ADAL" clId="{67AE16A1-D829-499F-AF83-97E0A1C30640}" dt="2025-04-24T07:31:01.304" v="9782" actId="20577"/>
        <pc:sldMkLst>
          <pc:docMk/>
          <pc:sldMk cId="4007397206" sldId="68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825408814" sldId="69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93238509" sldId="69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07483113" sldId="69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202487081" sldId="69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242625462" sldId="69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26885756" sldId="69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709841563" sldId="69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009720823" sldId="69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527818713" sldId="69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347399491" sldId="69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795419144" sldId="70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14382704" sldId="70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011500637" sldId="70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284330178" sldId="70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6801525" sldId="70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664450396" sldId="70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0435995" sldId="70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792825740" sldId="70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2024600" sldId="70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102385091" sldId="70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00444612" sldId="71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080915775" sldId="711"/>
        </pc:sldMkLst>
      </pc:sldChg>
      <pc:sldChg chg="modSp mod modNotesTx">
        <pc:chgData name="福原　颯(s24d164)" userId="5dad88b0-8d9f-4ea1-b2c6-c10a4d6d0a4a" providerId="ADAL" clId="{67AE16A1-D829-499F-AF83-97E0A1C30640}" dt="2025-04-24T07:30:13.644" v="9768" actId="20577"/>
        <pc:sldMkLst>
          <pc:docMk/>
          <pc:sldMk cId="3576073028" sldId="71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380937204" sldId="713"/>
        </pc:sldMkLst>
      </pc:sldChg>
      <pc:sldChg chg="modSp mod modNotesTx">
        <pc:chgData name="福原　颯(s24d164)" userId="5dad88b0-8d9f-4ea1-b2c6-c10a4d6d0a4a" providerId="ADAL" clId="{67AE16A1-D829-499F-AF83-97E0A1C30640}" dt="2025-04-24T07:30:28.180" v="9772" actId="20577"/>
        <pc:sldMkLst>
          <pc:docMk/>
          <pc:sldMk cId="1737742054" sldId="71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581876873" sldId="71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893737976" sldId="716"/>
        </pc:sldMkLst>
      </pc:sldChg>
      <pc:sldChg chg="modSp mod modNotesTx">
        <pc:chgData name="福原　颯(s24d164)" userId="5dad88b0-8d9f-4ea1-b2c6-c10a4d6d0a4a" providerId="ADAL" clId="{67AE16A1-D829-499F-AF83-97E0A1C30640}" dt="2025-04-24T08:33:08.348" v="10401" actId="20577"/>
        <pc:sldMkLst>
          <pc:docMk/>
          <pc:sldMk cId="4159215834" sldId="718"/>
        </pc:sldMkLst>
      </pc:sldChg>
      <pc:sldChg chg="modSp mod modNotesTx">
        <pc:chgData name="福原　颯(s24d164)" userId="5dad88b0-8d9f-4ea1-b2c6-c10a4d6d0a4a" providerId="ADAL" clId="{67AE16A1-D829-499F-AF83-97E0A1C30640}" dt="2025-04-24T09:29:14.766" v="10651" actId="20577"/>
        <pc:sldMkLst>
          <pc:docMk/>
          <pc:sldMk cId="1485345896" sldId="719"/>
        </pc:sldMkLst>
      </pc:sldChg>
      <pc:sldChg chg="modSp mod modNotesTx">
        <pc:chgData name="福原　颯(s24d164)" userId="5dad88b0-8d9f-4ea1-b2c6-c10a4d6d0a4a" providerId="ADAL" clId="{67AE16A1-D829-499F-AF83-97E0A1C30640}" dt="2025-04-24T09:29:35.543" v="10653" actId="20577"/>
        <pc:sldMkLst>
          <pc:docMk/>
          <pc:sldMk cId="3635740765" sldId="720"/>
        </pc:sldMkLst>
      </pc:sldChg>
      <pc:sldChg chg="addSp delSp modSp mod modAnim modNotesTx">
        <pc:chgData name="福原　颯(s24d164)" userId="5dad88b0-8d9f-4ea1-b2c6-c10a4d6d0a4a" providerId="ADAL" clId="{67AE16A1-D829-499F-AF83-97E0A1C30640}" dt="2025-04-24T10:53:49.357" v="10940" actId="20577"/>
        <pc:sldMkLst>
          <pc:docMk/>
          <pc:sldMk cId="2347730015" sldId="721"/>
        </pc:sldMkLst>
      </pc:sldChg>
      <pc:sldChg chg="addSp delSp modSp mod modAnim modNotesTx">
        <pc:chgData name="福原　颯(s24d164)" userId="5dad88b0-8d9f-4ea1-b2c6-c10a4d6d0a4a" providerId="ADAL" clId="{67AE16A1-D829-499F-AF83-97E0A1C30640}" dt="2025-04-24T10:54:03.932" v="10941" actId="20577"/>
        <pc:sldMkLst>
          <pc:docMk/>
          <pc:sldMk cId="2782943564" sldId="722"/>
        </pc:sldMkLst>
      </pc:sldChg>
      <pc:sldChg chg="delSp mod">
        <pc:chgData name="福原　颯(s24d164)" userId="5dad88b0-8d9f-4ea1-b2c6-c10a4d6d0a4a" providerId="ADAL" clId="{67AE16A1-D829-499F-AF83-97E0A1C30640}" dt="2025-04-24T09:32:31.860" v="10665" actId="478"/>
        <pc:sldMkLst>
          <pc:docMk/>
          <pc:sldMk cId="3176392747" sldId="723"/>
        </pc:sldMkLst>
      </pc:sldChg>
      <pc:sldChg chg="addSp modSp mod modAnim modNotesTx">
        <pc:chgData name="福原　颯(s24d164)" userId="5dad88b0-8d9f-4ea1-b2c6-c10a4d6d0a4a" providerId="ADAL" clId="{67AE16A1-D829-499F-AF83-97E0A1C30640}" dt="2025-04-24T10:52:48.017" v="10887" actId="20577"/>
        <pc:sldMkLst>
          <pc:docMk/>
          <pc:sldMk cId="3319081757" sldId="724"/>
        </pc:sldMkLst>
      </pc:sldChg>
      <pc:sldChg chg="modNotesTx">
        <pc:chgData name="福原　颯(s24d164)" userId="5dad88b0-8d9f-4ea1-b2c6-c10a4d6d0a4a" providerId="ADAL" clId="{67AE16A1-D829-499F-AF83-97E0A1C30640}" dt="2025-04-24T03:39:38.145" v="7703" actId="20577"/>
        <pc:sldMkLst>
          <pc:docMk/>
          <pc:sldMk cId="1946705632" sldId="727"/>
        </pc:sldMkLst>
      </pc:sldChg>
      <pc:sldChg chg="modSp mod modNotesTx">
        <pc:chgData name="福原　颯(s24d164)" userId="5dad88b0-8d9f-4ea1-b2c6-c10a4d6d0a4a" providerId="ADAL" clId="{67AE16A1-D829-499F-AF83-97E0A1C30640}" dt="2025-04-24T09:15:14.776" v="10644" actId="20577"/>
        <pc:sldMkLst>
          <pc:docMk/>
          <pc:sldMk cId="1641118007" sldId="728"/>
        </pc:sldMkLst>
      </pc:sldChg>
      <pc:sldChg chg="modSp mod modAnim modNotesTx">
        <pc:chgData name="福原　颯(s24d164)" userId="5dad88b0-8d9f-4ea1-b2c6-c10a4d6d0a4a" providerId="ADAL" clId="{67AE16A1-D829-499F-AF83-97E0A1C30640}" dt="2025-04-24T10:52:07.037" v="10863" actId="20577"/>
        <pc:sldMkLst>
          <pc:docMk/>
          <pc:sldMk cId="3127128952" sldId="729"/>
        </pc:sldMkLst>
      </pc:sldChg>
      <pc:sldChg chg="addSp delSp modSp mod modAnim modNotesTx">
        <pc:chgData name="福原　颯(s24d164)" userId="5dad88b0-8d9f-4ea1-b2c6-c10a4d6d0a4a" providerId="ADAL" clId="{67AE16A1-D829-499F-AF83-97E0A1C30640}" dt="2025-04-24T10:51:42.789" v="10854" actId="20577"/>
        <pc:sldMkLst>
          <pc:docMk/>
          <pc:sldMk cId="2003993181" sldId="731"/>
        </pc:sldMkLst>
      </pc:sldChg>
      <pc:sldChg chg="modNotesTx">
        <pc:chgData name="福原　颯(s24d164)" userId="5dad88b0-8d9f-4ea1-b2c6-c10a4d6d0a4a" providerId="ADAL" clId="{67AE16A1-D829-499F-AF83-97E0A1C30640}" dt="2025-04-24T04:01:49.726" v="8254" actId="20577"/>
        <pc:sldMkLst>
          <pc:docMk/>
          <pc:sldMk cId="3661843088" sldId="732"/>
        </pc:sldMkLst>
      </pc:sldChg>
      <pc:sldChg chg="modNotesTx">
        <pc:chgData name="福原　颯(s24d164)" userId="5dad88b0-8d9f-4ea1-b2c6-c10a4d6d0a4a" providerId="ADAL" clId="{67AE16A1-D829-499F-AF83-97E0A1C30640}" dt="2025-04-24T04:03:30.785" v="8350" actId="20577"/>
        <pc:sldMkLst>
          <pc:docMk/>
          <pc:sldMk cId="3602831380" sldId="733"/>
        </pc:sldMkLst>
      </pc:sldChg>
      <pc:sldChg chg="addSp modSp mod modAnim modNotesTx">
        <pc:chgData name="福原　颯(s24d164)" userId="5dad88b0-8d9f-4ea1-b2c6-c10a4d6d0a4a" providerId="ADAL" clId="{67AE16A1-D829-499F-AF83-97E0A1C30640}" dt="2025-04-24T09:01:29.103" v="10540" actId="20577"/>
        <pc:sldMkLst>
          <pc:docMk/>
          <pc:sldMk cId="1056422292" sldId="734"/>
        </pc:sldMkLst>
      </pc:sldChg>
      <pc:sldChg chg="addSp modSp mod modAnim modNotesTx">
        <pc:chgData name="福原　颯(s24d164)" userId="5dad88b0-8d9f-4ea1-b2c6-c10a4d6d0a4a" providerId="ADAL" clId="{67AE16A1-D829-499F-AF83-97E0A1C30640}" dt="2025-04-24T10:50:39.937" v="10827" actId="113"/>
        <pc:sldMkLst>
          <pc:docMk/>
          <pc:sldMk cId="3792115294" sldId="73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2336719" sldId="737"/>
        </pc:sldMkLst>
      </pc:sldChg>
      <pc:sldChg chg="addSp modSp mod ord modAnim modNotesTx">
        <pc:chgData name="福原　颯(s24d164)" userId="5dad88b0-8d9f-4ea1-b2c6-c10a4d6d0a4a" providerId="ADAL" clId="{67AE16A1-D829-499F-AF83-97E0A1C30640}" dt="2025-04-24T10:50:43.786" v="10828" actId="113"/>
        <pc:sldMkLst>
          <pc:docMk/>
          <pc:sldMk cId="4194224942" sldId="73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614919693" sldId="73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56073347" sldId="740"/>
        </pc:sldMkLst>
      </pc:sldChg>
      <pc:sldChg chg="modSp mod modNotesTx">
        <pc:chgData name="福原　颯(s24d164)" userId="5dad88b0-8d9f-4ea1-b2c6-c10a4d6d0a4a" providerId="ADAL" clId="{67AE16A1-D829-499F-AF83-97E0A1C30640}" dt="2025-04-24T06:51:12.277" v="9176" actId="20577"/>
        <pc:sldMkLst>
          <pc:docMk/>
          <pc:sldMk cId="1422684548" sldId="741"/>
        </pc:sldMkLst>
      </pc:sldChg>
      <pc:sldChg chg="modSp del mod modNotesTx">
        <pc:chgData name="福原　颯(s24d164)" userId="5dad88b0-8d9f-4ea1-b2c6-c10a4d6d0a4a" providerId="ADAL" clId="{67AE16A1-D829-499F-AF83-97E0A1C30640}" dt="2025-04-24T00:58:37.606" v="5579" actId="47"/>
        <pc:sldMkLst>
          <pc:docMk/>
          <pc:sldMk cId="3940873187" sldId="742"/>
        </pc:sldMkLst>
      </pc:sldChg>
      <pc:sldChg chg="modSp del mod modNotesTx">
        <pc:chgData name="福原　颯(s24d164)" userId="5dad88b0-8d9f-4ea1-b2c6-c10a4d6d0a4a" providerId="ADAL" clId="{67AE16A1-D829-499F-AF83-97E0A1C30640}" dt="2025-04-24T01:49:43.044" v="5937" actId="47"/>
        <pc:sldMkLst>
          <pc:docMk/>
          <pc:sldMk cId="626489003" sldId="74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16008063" sldId="74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184470614" sldId="745"/>
        </pc:sldMkLst>
      </pc:sldChg>
      <pc:sldChg chg="addSp delSp modSp mod modAnim modNotesTx">
        <pc:chgData name="福原　颯(s24d164)" userId="5dad88b0-8d9f-4ea1-b2c6-c10a4d6d0a4a" providerId="ADAL" clId="{67AE16A1-D829-499F-AF83-97E0A1C30640}" dt="2025-04-24T07:42:06.358" v="9896"/>
        <pc:sldMkLst>
          <pc:docMk/>
          <pc:sldMk cId="2056876469" sldId="746"/>
        </pc:sldMkLst>
      </pc:sldChg>
      <pc:sldChg chg="modSp mod modNotesTx">
        <pc:chgData name="福原　颯(s24d164)" userId="5dad88b0-8d9f-4ea1-b2c6-c10a4d6d0a4a" providerId="ADAL" clId="{67AE16A1-D829-499F-AF83-97E0A1C30640}" dt="2025-04-24T05:21:26.458" v="9024" actId="20577"/>
        <pc:sldMkLst>
          <pc:docMk/>
          <pc:sldMk cId="403920293" sldId="747"/>
        </pc:sldMkLst>
      </pc:sldChg>
      <pc:sldChg chg="modSp add del mod modNotesTx">
        <pc:chgData name="福原　颯(s24d164)" userId="5dad88b0-8d9f-4ea1-b2c6-c10a4d6d0a4a" providerId="ADAL" clId="{67AE16A1-D829-499F-AF83-97E0A1C30640}" dt="2025-04-24T00:58:37.606" v="5579" actId="47"/>
        <pc:sldMkLst>
          <pc:docMk/>
          <pc:sldMk cId="2442892468" sldId="748"/>
        </pc:sldMkLst>
      </pc:sldChg>
      <pc:sldChg chg="modSp add mod modNotesTx">
        <pc:chgData name="福原　颯(s24d164)" userId="5dad88b0-8d9f-4ea1-b2c6-c10a4d6d0a4a" providerId="ADAL" clId="{67AE16A1-D829-499F-AF83-97E0A1C30640}" dt="2025-04-24T08:05:00.283" v="10168" actId="20577"/>
        <pc:sldMkLst>
          <pc:docMk/>
          <pc:sldMk cId="854759762" sldId="749"/>
        </pc:sldMkLst>
      </pc:sldChg>
      <pc:sldChg chg="modSp add del mod modNotesTx">
        <pc:chgData name="福原　颯(s24d164)" userId="5dad88b0-8d9f-4ea1-b2c6-c10a4d6d0a4a" providerId="ADAL" clId="{67AE16A1-D829-499F-AF83-97E0A1C30640}" dt="2025-04-24T01:49:43.044" v="5937" actId="47"/>
        <pc:sldMkLst>
          <pc:docMk/>
          <pc:sldMk cId="2607840950" sldId="750"/>
        </pc:sldMkLst>
      </pc:sldChg>
      <pc:sldChg chg="modSp add mod modNotesTx">
        <pc:chgData name="福原　颯(s24d164)" userId="5dad88b0-8d9f-4ea1-b2c6-c10a4d6d0a4a" providerId="ADAL" clId="{67AE16A1-D829-499F-AF83-97E0A1C30640}" dt="2025-04-24T08:11:06.118" v="10381" actId="1035"/>
        <pc:sldMkLst>
          <pc:docMk/>
          <pc:sldMk cId="3832020014" sldId="751"/>
        </pc:sldMkLst>
      </pc:sldChg>
      <pc:sldChg chg="modSp add mod modAnim modNotesTx">
        <pc:chgData name="福原　颯(s24d164)" userId="5dad88b0-8d9f-4ea1-b2c6-c10a4d6d0a4a" providerId="ADAL" clId="{67AE16A1-D829-499F-AF83-97E0A1C30640}" dt="2025-04-24T07:26:27.324" v="9738" actId="20577"/>
        <pc:sldMkLst>
          <pc:docMk/>
          <pc:sldMk cId="1210969522" sldId="752"/>
        </pc:sldMkLst>
      </pc:sldChg>
      <pc:sldChg chg="addSp delSp modSp add mod delAnim modAnim">
        <pc:chgData name="福原　颯(s24d164)" userId="5dad88b0-8d9f-4ea1-b2c6-c10a4d6d0a4a" providerId="ADAL" clId="{67AE16A1-D829-499F-AF83-97E0A1C30640}" dt="2025-04-24T10:53:04.093" v="10900" actId="20577"/>
        <pc:sldMkLst>
          <pc:docMk/>
          <pc:sldMk cId="3356421823" sldId="753"/>
        </pc:sldMkLst>
      </pc:sldChg>
      <pc:sldChg chg="add del">
        <pc:chgData name="福原　颯(s24d164)" userId="5dad88b0-8d9f-4ea1-b2c6-c10a4d6d0a4a" providerId="ADAL" clId="{67AE16A1-D829-499F-AF83-97E0A1C30640}" dt="2025-04-24T09:48:22.733" v="10799" actId="47"/>
        <pc:sldMkLst>
          <pc:docMk/>
          <pc:sldMk cId="3406810752" sldId="754"/>
        </pc:sldMkLst>
      </pc:sldChg>
      <pc:sldChg chg="delSp modSp add mod delAnim">
        <pc:chgData name="福原　颯(s24d164)" userId="5dad88b0-8d9f-4ea1-b2c6-c10a4d6d0a4a" providerId="ADAL" clId="{67AE16A1-D829-499F-AF83-97E0A1C30640}" dt="2025-04-24T10:55:46.137" v="10945" actId="113"/>
        <pc:sldMkLst>
          <pc:docMk/>
          <pc:sldMk cId="3112599749" sldId="755"/>
        </pc:sldMkLst>
      </pc:sldChg>
      <pc:sldChg chg="addSp delSp modSp add mod modNotesTx">
        <pc:chgData name="福原　颯(s24d164)" userId="5dad88b0-8d9f-4ea1-b2c6-c10a4d6d0a4a" providerId="ADAL" clId="{67AE16A1-D829-499F-AF83-97E0A1C30640}" dt="2025-04-24T11:42:40.411" v="11813" actId="20577"/>
        <pc:sldMkLst>
          <pc:docMk/>
          <pc:sldMk cId="3833613617" sldId="756"/>
        </pc:sldMkLst>
      </pc:sldChg>
      <pc:sldChg chg="delSp modSp add mod delAnim modNotesTx">
        <pc:chgData name="福原　颯(s24d164)" userId="5dad88b0-8d9f-4ea1-b2c6-c10a4d6d0a4a" providerId="ADAL" clId="{67AE16A1-D829-499F-AF83-97E0A1C30640}" dt="2025-04-24T11:36:16.369" v="11710" actId="20577"/>
        <pc:sldMkLst>
          <pc:docMk/>
          <pc:sldMk cId="1232371135" sldId="757"/>
        </pc:sldMkLst>
      </pc:sldChg>
    </pc:docChg>
  </pc:docChgLst>
  <pc:docChgLst>
    <pc:chgData name="福原　颯(s24d164)" userId="5dad88b0-8d9f-4ea1-b2c6-c10a4d6d0a4a" providerId="ADAL" clId="{88AD7964-CE5D-454E-BAEC-D2874E957E74}"/>
    <pc:docChg chg="modSld sldOrd">
      <pc:chgData name="福原　颯(s24d164)" userId="5dad88b0-8d9f-4ea1-b2c6-c10a4d6d0a4a" providerId="ADAL" clId="{88AD7964-CE5D-454E-BAEC-D2874E957E74}" dt="2025-04-18T07:32:18.107" v="12"/>
      <pc:docMkLst>
        <pc:docMk/>
      </pc:docMkLst>
      <pc:sldChg chg="modSp">
        <pc:chgData name="福原　颯(s24d164)" userId="5dad88b0-8d9f-4ea1-b2c6-c10a4d6d0a4a" providerId="ADAL" clId="{88AD7964-CE5D-454E-BAEC-D2874E957E74}" dt="2025-04-18T07:29:32.415" v="0" actId="20577"/>
        <pc:sldMkLst>
          <pc:docMk/>
          <pc:sldMk cId="993336348" sldId="581"/>
        </pc:sldMkLst>
      </pc:sldChg>
      <pc:sldChg chg="modSp mod">
        <pc:chgData name="福原　颯(s24d164)" userId="5dad88b0-8d9f-4ea1-b2c6-c10a4d6d0a4a" providerId="ADAL" clId="{88AD7964-CE5D-454E-BAEC-D2874E957E74}" dt="2025-04-18T07:31:19.451" v="10" actId="20577"/>
        <pc:sldMkLst>
          <pc:docMk/>
          <pc:sldMk cId="2593897383" sldId="590"/>
        </pc:sldMkLst>
      </pc:sldChg>
      <pc:sldChg chg="ord">
        <pc:chgData name="福原　颯(s24d164)" userId="5dad88b0-8d9f-4ea1-b2c6-c10a4d6d0a4a" providerId="ADAL" clId="{88AD7964-CE5D-454E-BAEC-D2874E957E74}" dt="2025-04-18T07:32:18.107" v="12"/>
        <pc:sldMkLst>
          <pc:docMk/>
          <pc:sldMk cId="2070648182" sldId="622"/>
        </pc:sldMkLst>
      </pc:sldChg>
      <pc:sldChg chg="ord">
        <pc:chgData name="福原　颯(s24d164)" userId="5dad88b0-8d9f-4ea1-b2c6-c10a4d6d0a4a" providerId="ADAL" clId="{88AD7964-CE5D-454E-BAEC-D2874E957E74}" dt="2025-04-18T07:32:18.107" v="12"/>
        <pc:sldMkLst>
          <pc:docMk/>
          <pc:sldMk cId="2113505715" sldId="625"/>
        </pc:sldMkLst>
      </pc:sldChg>
      <pc:sldChg chg="ord">
        <pc:chgData name="福原　颯(s24d164)" userId="5dad88b0-8d9f-4ea1-b2c6-c10a4d6d0a4a" providerId="ADAL" clId="{88AD7964-CE5D-454E-BAEC-D2874E957E74}" dt="2025-04-18T07:32:18.107" v="12"/>
        <pc:sldMkLst>
          <pc:docMk/>
          <pc:sldMk cId="3513932518" sldId="628"/>
        </pc:sldMkLst>
      </pc:sldChg>
    </pc:docChg>
  </pc:docChgLst>
  <pc:docChgLst>
    <pc:chgData name="福原　颯(s24d164)" userId="5dad88b0-8d9f-4ea1-b2c6-c10a4d6d0a4a" providerId="ADAL" clId="{E602A02B-0543-4021-B602-6D96E7014D30}"/>
    <pc:docChg chg="undo custSel addSld delSld modSld">
      <pc:chgData name="福原　颯(s24d164)" userId="5dad88b0-8d9f-4ea1-b2c6-c10a4d6d0a4a" providerId="ADAL" clId="{E602A02B-0543-4021-B602-6D96E7014D30}" dt="2024-09-17T09:14:07.909" v="801" actId="1076"/>
      <pc:docMkLst>
        <pc:docMk/>
      </pc:docMkLst>
      <pc:sldChg chg="del">
        <pc:chgData name="福原　颯(s24d164)" userId="5dad88b0-8d9f-4ea1-b2c6-c10a4d6d0a4a" providerId="ADAL" clId="{E602A02B-0543-4021-B602-6D96E7014D30}" dt="2024-09-17T08:48:49.686" v="1" actId="47"/>
        <pc:sldMkLst>
          <pc:docMk/>
          <pc:sldMk cId="3078364756" sldId="528"/>
        </pc:sldMkLst>
      </pc:sldChg>
      <pc:sldChg chg="modSp mod">
        <pc:chgData name="福原　颯(s24d164)" userId="5dad88b0-8d9f-4ea1-b2c6-c10a4d6d0a4a" providerId="ADAL" clId="{E602A02B-0543-4021-B602-6D96E7014D30}" dt="2024-09-17T08:57:02.923" v="242" actId="20577"/>
        <pc:sldMkLst>
          <pc:docMk/>
          <pc:sldMk cId="1777063703" sldId="531"/>
        </pc:sldMkLst>
      </pc:sldChg>
      <pc:sldChg chg="add">
        <pc:chgData name="福原　颯(s24d164)" userId="5dad88b0-8d9f-4ea1-b2c6-c10a4d6d0a4a" providerId="ADAL" clId="{E602A02B-0543-4021-B602-6D96E7014D30}" dt="2024-09-17T08:48:47.784" v="0"/>
        <pc:sldMkLst>
          <pc:docMk/>
          <pc:sldMk cId="3754821337" sldId="532"/>
        </pc:sldMkLst>
      </pc:sldChg>
      <pc:sldChg chg="addSp modSp add mod">
        <pc:chgData name="福原　颯(s24d164)" userId="5dad88b0-8d9f-4ea1-b2c6-c10a4d6d0a4a" providerId="ADAL" clId="{E602A02B-0543-4021-B602-6D96E7014D30}" dt="2024-09-17T09:13:42.953" v="792" actId="1076"/>
        <pc:sldMkLst>
          <pc:docMk/>
          <pc:sldMk cId="1278374331" sldId="533"/>
        </pc:sldMkLst>
      </pc:sldChg>
      <pc:sldChg chg="delSp modSp add mod">
        <pc:chgData name="福原　颯(s24d164)" userId="5dad88b0-8d9f-4ea1-b2c6-c10a4d6d0a4a" providerId="ADAL" clId="{E602A02B-0543-4021-B602-6D96E7014D30}" dt="2024-09-17T09:14:07.909" v="801" actId="1076"/>
        <pc:sldMkLst>
          <pc:docMk/>
          <pc:sldMk cId="3281802686" sldId="534"/>
        </pc:sldMkLst>
      </pc:sldChg>
    </pc:docChg>
  </pc:docChgLst>
  <pc:docChgLst>
    <pc:chgData name="福原　颯(s24d164)" userId="5dad88b0-8d9f-4ea1-b2c6-c10a4d6d0a4a" providerId="ADAL" clId="{B3240978-5F24-4AA0-8351-73504D8ADC5A}"/>
    <pc:docChg chg="undo custSel addSld delSld modSld">
      <pc:chgData name="福原　颯(s24d164)" userId="5dad88b0-8d9f-4ea1-b2c6-c10a4d6d0a4a" providerId="ADAL" clId="{B3240978-5F24-4AA0-8351-73504D8ADC5A}" dt="2025-05-21T16:27:48.534" v="3119" actId="20577"/>
      <pc:docMkLst>
        <pc:docMk/>
      </pc:docMkLst>
      <pc:sldChg chg="modNotesTx">
        <pc:chgData name="福原　颯(s24d164)" userId="5dad88b0-8d9f-4ea1-b2c6-c10a4d6d0a4a" providerId="ADAL" clId="{B3240978-5F24-4AA0-8351-73504D8ADC5A}" dt="2025-05-21T16:24:24.124" v="2981" actId="113"/>
        <pc:sldMkLst>
          <pc:docMk/>
          <pc:sldMk cId="4159215834" sldId="718"/>
        </pc:sldMkLst>
      </pc:sldChg>
      <pc:sldChg chg="modNotesTx">
        <pc:chgData name="福原　颯(s24d164)" userId="5dad88b0-8d9f-4ea1-b2c6-c10a4d6d0a4a" providerId="ADAL" clId="{B3240978-5F24-4AA0-8351-73504D8ADC5A}" dt="2025-05-21T13:16:39.396" v="505" actId="20577"/>
        <pc:sldMkLst>
          <pc:docMk/>
          <pc:sldMk cId="2615351689" sldId="758"/>
        </pc:sldMkLst>
      </pc:sldChg>
      <pc:sldChg chg="modSp mod modNotesTx">
        <pc:chgData name="福原　颯(s24d164)" userId="5dad88b0-8d9f-4ea1-b2c6-c10a4d6d0a4a" providerId="ADAL" clId="{B3240978-5F24-4AA0-8351-73504D8ADC5A}" dt="2025-05-21T15:52:11.443" v="1972" actId="20577"/>
        <pc:sldMkLst>
          <pc:docMk/>
          <pc:sldMk cId="1067871787" sldId="768"/>
        </pc:sldMkLst>
      </pc:sldChg>
      <pc:sldChg chg="modSp mod">
        <pc:chgData name="福原　颯(s24d164)" userId="5dad88b0-8d9f-4ea1-b2c6-c10a4d6d0a4a" providerId="ADAL" clId="{B3240978-5F24-4AA0-8351-73504D8ADC5A}" dt="2025-05-21T09:12:01.244" v="5" actId="20577"/>
        <pc:sldMkLst>
          <pc:docMk/>
          <pc:sldMk cId="2662678024" sldId="770"/>
        </pc:sldMkLst>
      </pc:sldChg>
      <pc:sldChg chg="modSp mod modNotesTx">
        <pc:chgData name="福原　颯(s24d164)" userId="5dad88b0-8d9f-4ea1-b2c6-c10a4d6d0a4a" providerId="ADAL" clId="{B3240978-5F24-4AA0-8351-73504D8ADC5A}" dt="2025-05-21T16:27:48.534" v="3119" actId="20577"/>
        <pc:sldMkLst>
          <pc:docMk/>
          <pc:sldMk cId="1123830566" sldId="775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966620949" sldId="776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3118778179" sldId="779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770270452" sldId="780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261761750" sldId="781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293909014" sldId="782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237612359" sldId="783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37573737" sldId="784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048241044" sldId="785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159782941" sldId="786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661080508" sldId="787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1292101955" sldId="788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906458731" sldId="789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580826161" sldId="790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124655202" sldId="791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2451947027" sldId="792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9660724" sldId="793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958224478" sldId="794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499138244" sldId="795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045757155" sldId="796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333470137" sldId="797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201201007" sldId="798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78708712" sldId="799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140170195" sldId="800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744169427" sldId="801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27760683" sldId="802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043047303" sldId="803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010638594" sldId="804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223055461" sldId="805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59375935" sldId="806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069240060" sldId="807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484124929" sldId="808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773276949" sldId="809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837315838" sldId="810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444542119" sldId="811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300201696" sldId="812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224930651" sldId="813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861543991" sldId="814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842103758" sldId="815"/>
        </pc:sldMkLst>
      </pc:sldChg>
      <pc:sldChg chg="modSp add del modNotesTx">
        <pc:chgData name="福原　颯(s24d164)" userId="5dad88b0-8d9f-4ea1-b2c6-c10a4d6d0a4a" providerId="ADAL" clId="{B3240978-5F24-4AA0-8351-73504D8ADC5A}" dt="2025-05-21T16:24:07.824" v="2961" actId="20577"/>
        <pc:sldMkLst>
          <pc:docMk/>
          <pc:sldMk cId="1805178099" sldId="816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883598738" sldId="817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051204317" sldId="818"/>
        </pc:sldMkLst>
      </pc:sldChg>
      <pc:sldChg chg="modAnim">
        <pc:chgData name="福原　颯(s24d164)" userId="5dad88b0-8d9f-4ea1-b2c6-c10a4d6d0a4a" providerId="ADAL" clId="{B3240978-5F24-4AA0-8351-73504D8ADC5A}" dt="2025-05-21T16:25:08.275" v="2983"/>
        <pc:sldMkLst>
          <pc:docMk/>
          <pc:sldMk cId="2028234339" sldId="841"/>
        </pc:sldMkLst>
      </pc:sldChg>
      <pc:sldChg chg="modSp mod modNotesTx">
        <pc:chgData name="福原　颯(s24d164)" userId="5dad88b0-8d9f-4ea1-b2c6-c10a4d6d0a4a" providerId="ADAL" clId="{B3240978-5F24-4AA0-8351-73504D8ADC5A}" dt="2025-05-21T16:27:23.789" v="3088" actId="20577"/>
        <pc:sldMkLst>
          <pc:docMk/>
          <pc:sldMk cId="1263326900" sldId="843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1536071769" sldId="846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1451825540" sldId="849"/>
        </pc:sldMkLst>
      </pc:sldChg>
      <pc:sldChg chg="addSp delSp modSp add del mod modNotesTx">
        <pc:chgData name="福原　颯(s24d164)" userId="5dad88b0-8d9f-4ea1-b2c6-c10a4d6d0a4a" providerId="ADAL" clId="{B3240978-5F24-4AA0-8351-73504D8ADC5A}" dt="2025-05-21T15:53:32.524" v="2031" actId="20577"/>
        <pc:sldMkLst>
          <pc:docMk/>
          <pc:sldMk cId="2085457544" sldId="851"/>
        </pc:sldMkLst>
      </pc:sldChg>
      <pc:sldChg chg="modSp mod modNotesTx">
        <pc:chgData name="福原　颯(s24d164)" userId="5dad88b0-8d9f-4ea1-b2c6-c10a4d6d0a4a" providerId="ADAL" clId="{B3240978-5F24-4AA0-8351-73504D8ADC5A}" dt="2025-05-21T15:57:24.424" v="2154" actId="115"/>
        <pc:sldMkLst>
          <pc:docMk/>
          <pc:sldMk cId="446647372" sldId="852"/>
        </pc:sldMkLst>
      </pc:sldChg>
      <pc:sldChg chg="modSp mod modNotesTx">
        <pc:chgData name="福原　颯(s24d164)" userId="5dad88b0-8d9f-4ea1-b2c6-c10a4d6d0a4a" providerId="ADAL" clId="{B3240978-5F24-4AA0-8351-73504D8ADC5A}" dt="2025-05-21T16:10:09.324" v="2326" actId="1036"/>
        <pc:sldMkLst>
          <pc:docMk/>
          <pc:sldMk cId="2073588060" sldId="853"/>
        </pc:sldMkLst>
      </pc:sldChg>
      <pc:sldChg chg="modSp mod modNotesTx">
        <pc:chgData name="福原　颯(s24d164)" userId="5dad88b0-8d9f-4ea1-b2c6-c10a4d6d0a4a" providerId="ADAL" clId="{B3240978-5F24-4AA0-8351-73504D8ADC5A}" dt="2025-05-21T16:13:38.514" v="2540" actId="20577"/>
        <pc:sldMkLst>
          <pc:docMk/>
          <pc:sldMk cId="1254780454" sldId="854"/>
        </pc:sldMkLst>
      </pc:sldChg>
      <pc:sldChg chg="modSp mod modNotesTx">
        <pc:chgData name="福原　颯(s24d164)" userId="5dad88b0-8d9f-4ea1-b2c6-c10a4d6d0a4a" providerId="ADAL" clId="{B3240978-5F24-4AA0-8351-73504D8ADC5A}" dt="2025-05-21T16:20:45.534" v="2832" actId="20577"/>
        <pc:sldMkLst>
          <pc:docMk/>
          <pc:sldMk cId="1717734276" sldId="855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892485605" sldId="856"/>
        </pc:sldMkLst>
      </pc:sldChg>
    </pc:docChg>
  </pc:docChgLst>
  <pc:docChgLst>
    <pc:chgData name="福原　颯(s24d164)" userId="5dad88b0-8d9f-4ea1-b2c6-c10a4d6d0a4a" providerId="ADAL" clId="{82DD5C9F-9BFD-4D32-832E-DDDEB957F803}"/>
    <pc:docChg chg="undo custSel addSld delSld modSld sldOrd">
      <pc:chgData name="福原　颯(s24d164)" userId="5dad88b0-8d9f-4ea1-b2c6-c10a4d6d0a4a" providerId="ADAL" clId="{82DD5C9F-9BFD-4D32-832E-DDDEB957F803}" dt="2024-09-17T17:32:38.841" v="5371" actId="2165"/>
      <pc:docMkLst>
        <pc:docMk/>
      </pc:docMkLst>
      <pc:sldChg chg="modSp mod">
        <pc:chgData name="福原　颯(s24d164)" userId="5dad88b0-8d9f-4ea1-b2c6-c10a4d6d0a4a" providerId="ADAL" clId="{82DD5C9F-9BFD-4D32-832E-DDDEB957F803}" dt="2024-09-17T15:33:58.969" v="2658" actId="115"/>
        <pc:sldMkLst>
          <pc:docMk/>
          <pc:sldMk cId="1452277363" sldId="263"/>
        </pc:sldMkLst>
      </pc:sldChg>
      <pc:sldChg chg="modSp mod">
        <pc:chgData name="福原　颯(s24d164)" userId="5dad88b0-8d9f-4ea1-b2c6-c10a4d6d0a4a" providerId="ADAL" clId="{82DD5C9F-9BFD-4D32-832E-DDDEB957F803}" dt="2024-09-17T15:03:47.040" v="2010" actId="20577"/>
        <pc:sldMkLst>
          <pc:docMk/>
          <pc:sldMk cId="3280360261" sldId="416"/>
        </pc:sldMkLst>
      </pc:sldChg>
      <pc:sldChg chg="addSp modSp mod modAnim">
        <pc:chgData name="福原　颯(s24d164)" userId="5dad88b0-8d9f-4ea1-b2c6-c10a4d6d0a4a" providerId="ADAL" clId="{82DD5C9F-9BFD-4D32-832E-DDDEB957F803}" dt="2024-09-17T13:02:02.291" v="71"/>
        <pc:sldMkLst>
          <pc:docMk/>
          <pc:sldMk cId="707447553" sldId="517"/>
        </pc:sldMkLst>
      </pc:sldChg>
      <pc:sldChg chg="modSp mod">
        <pc:chgData name="福原　颯(s24d164)" userId="5dad88b0-8d9f-4ea1-b2c6-c10a4d6d0a4a" providerId="ADAL" clId="{82DD5C9F-9BFD-4D32-832E-DDDEB957F803}" dt="2024-09-17T12:58:29.069" v="0" actId="113"/>
        <pc:sldMkLst>
          <pc:docMk/>
          <pc:sldMk cId="1492636824" sldId="524"/>
        </pc:sldMkLst>
      </pc:sldChg>
      <pc:sldChg chg="modSp mod">
        <pc:chgData name="福原　颯(s24d164)" userId="5dad88b0-8d9f-4ea1-b2c6-c10a4d6d0a4a" providerId="ADAL" clId="{82DD5C9F-9BFD-4D32-832E-DDDEB957F803}" dt="2024-09-17T15:04:40.590" v="2034" actId="20577"/>
        <pc:sldMkLst>
          <pc:docMk/>
          <pc:sldMk cId="1777063703" sldId="531"/>
        </pc:sldMkLst>
      </pc:sldChg>
      <pc:sldChg chg="ord">
        <pc:chgData name="福原　颯(s24d164)" userId="5dad88b0-8d9f-4ea1-b2c6-c10a4d6d0a4a" providerId="ADAL" clId="{82DD5C9F-9BFD-4D32-832E-DDDEB957F803}" dt="2024-09-17T13:45:29.144" v="1014"/>
        <pc:sldMkLst>
          <pc:docMk/>
          <pc:sldMk cId="1278374331" sldId="533"/>
        </pc:sldMkLst>
      </pc:sldChg>
      <pc:sldChg chg="modSp mod ord">
        <pc:chgData name="福原　颯(s24d164)" userId="5dad88b0-8d9f-4ea1-b2c6-c10a4d6d0a4a" providerId="ADAL" clId="{82DD5C9F-9BFD-4D32-832E-DDDEB957F803}" dt="2024-09-17T15:05:21.945" v="2038"/>
        <pc:sldMkLst>
          <pc:docMk/>
          <pc:sldMk cId="3281802686" sldId="534"/>
        </pc:sldMkLst>
      </pc:sldChg>
      <pc:sldChg chg="addSp delSp modSp add mod delAnim modAnim">
        <pc:chgData name="福原　颯(s24d164)" userId="5dad88b0-8d9f-4ea1-b2c6-c10a4d6d0a4a" providerId="ADAL" clId="{82DD5C9F-9BFD-4D32-832E-DDDEB957F803}" dt="2024-09-17T15:04:49.736" v="2035" actId="21"/>
        <pc:sldMkLst>
          <pc:docMk/>
          <pc:sldMk cId="787021457" sldId="535"/>
        </pc:sldMkLst>
      </pc:sldChg>
      <pc:sldChg chg="modSp add mod">
        <pc:chgData name="福原　颯(s24d164)" userId="5dad88b0-8d9f-4ea1-b2c6-c10a4d6d0a4a" providerId="ADAL" clId="{82DD5C9F-9BFD-4D32-832E-DDDEB957F803}" dt="2024-09-17T13:24:06.875" v="572" actId="20577"/>
        <pc:sldMkLst>
          <pc:docMk/>
          <pc:sldMk cId="657489115" sldId="536"/>
        </pc:sldMkLst>
      </pc:sldChg>
      <pc:sldChg chg="modSp add mod">
        <pc:chgData name="福原　颯(s24d164)" userId="5dad88b0-8d9f-4ea1-b2c6-c10a4d6d0a4a" providerId="ADAL" clId="{82DD5C9F-9BFD-4D32-832E-DDDEB957F803}" dt="2024-09-17T13:23:42.427" v="563"/>
        <pc:sldMkLst>
          <pc:docMk/>
          <pc:sldMk cId="2340234848" sldId="537"/>
        </pc:sldMkLst>
      </pc:sldChg>
      <pc:sldChg chg="addSp delSp modSp add mod">
        <pc:chgData name="福原　颯(s24d164)" userId="5dad88b0-8d9f-4ea1-b2c6-c10a4d6d0a4a" providerId="ADAL" clId="{82DD5C9F-9BFD-4D32-832E-DDDEB957F803}" dt="2024-09-17T13:31:04.228" v="798" actId="20577"/>
        <pc:sldMkLst>
          <pc:docMk/>
          <pc:sldMk cId="1184372124" sldId="538"/>
        </pc:sldMkLst>
      </pc:sldChg>
      <pc:sldChg chg="addSp delSp modSp add mod">
        <pc:chgData name="福原　颯(s24d164)" userId="5dad88b0-8d9f-4ea1-b2c6-c10a4d6d0a4a" providerId="ADAL" clId="{82DD5C9F-9BFD-4D32-832E-DDDEB957F803}" dt="2024-09-17T13:35:31.339" v="965" actId="1076"/>
        <pc:sldMkLst>
          <pc:docMk/>
          <pc:sldMk cId="2634214433" sldId="539"/>
        </pc:sldMkLst>
      </pc:sldChg>
      <pc:sldChg chg="addSp modSp add mod modAnim">
        <pc:chgData name="福原　颯(s24d164)" userId="5dad88b0-8d9f-4ea1-b2c6-c10a4d6d0a4a" providerId="ADAL" clId="{82DD5C9F-9BFD-4D32-832E-DDDEB957F803}" dt="2024-09-17T15:04:59.250" v="2036"/>
        <pc:sldMkLst>
          <pc:docMk/>
          <pc:sldMk cId="2779778668" sldId="540"/>
        </pc:sldMkLst>
      </pc:sldChg>
      <pc:sldChg chg="modSp add mod">
        <pc:chgData name="福原　颯(s24d164)" userId="5dad88b0-8d9f-4ea1-b2c6-c10a4d6d0a4a" providerId="ADAL" clId="{82DD5C9F-9BFD-4D32-832E-DDDEB957F803}" dt="2024-09-17T13:36:41.684" v="979" actId="113"/>
        <pc:sldMkLst>
          <pc:docMk/>
          <pc:sldMk cId="2536414103" sldId="541"/>
        </pc:sldMkLst>
      </pc:sldChg>
      <pc:sldChg chg="addSp delSp modSp add mod">
        <pc:chgData name="福原　颯(s24d164)" userId="5dad88b0-8d9f-4ea1-b2c6-c10a4d6d0a4a" providerId="ADAL" clId="{82DD5C9F-9BFD-4D32-832E-DDDEB957F803}" dt="2024-09-17T14:15:51.101" v="1320" actId="1076"/>
        <pc:sldMkLst>
          <pc:docMk/>
          <pc:sldMk cId="4135016211" sldId="542"/>
        </pc:sldMkLst>
      </pc:sldChg>
      <pc:sldChg chg="addSp delSp modSp add mod">
        <pc:chgData name="福原　颯(s24d164)" userId="5dad88b0-8d9f-4ea1-b2c6-c10a4d6d0a4a" providerId="ADAL" clId="{82DD5C9F-9BFD-4D32-832E-DDDEB957F803}" dt="2024-09-17T14:45:17.197" v="1842" actId="13822"/>
        <pc:sldMkLst>
          <pc:docMk/>
          <pc:sldMk cId="2530920632" sldId="543"/>
        </pc:sldMkLst>
      </pc:sldChg>
      <pc:sldChg chg="addSp delSp modSp add mod">
        <pc:chgData name="福原　颯(s24d164)" userId="5dad88b0-8d9f-4ea1-b2c6-c10a4d6d0a4a" providerId="ADAL" clId="{82DD5C9F-9BFD-4D32-832E-DDDEB957F803}" dt="2024-09-17T14:49:51.037" v="1977" actId="1076"/>
        <pc:sldMkLst>
          <pc:docMk/>
          <pc:sldMk cId="1074092287" sldId="544"/>
        </pc:sldMkLst>
      </pc:sldChg>
      <pc:sldChg chg="modSp add mod">
        <pc:chgData name="福原　颯(s24d164)" userId="5dad88b0-8d9f-4ea1-b2c6-c10a4d6d0a4a" providerId="ADAL" clId="{82DD5C9F-9BFD-4D32-832E-DDDEB957F803}" dt="2024-09-17T15:03:37.133" v="2005" actId="20577"/>
        <pc:sldMkLst>
          <pc:docMk/>
          <pc:sldMk cId="2083591494" sldId="545"/>
        </pc:sldMkLst>
      </pc:sldChg>
      <pc:sldChg chg="addSp delSp modSp add mod ord">
        <pc:chgData name="福原　颯(s24d164)" userId="5dad88b0-8d9f-4ea1-b2c6-c10a4d6d0a4a" providerId="ADAL" clId="{82DD5C9F-9BFD-4D32-832E-DDDEB957F803}" dt="2024-09-17T15:36:20.770" v="2671" actId="15"/>
        <pc:sldMkLst>
          <pc:docMk/>
          <pc:sldMk cId="2393299346" sldId="546"/>
        </pc:sldMkLst>
      </pc:sldChg>
      <pc:sldChg chg="add del">
        <pc:chgData name="福原　颯(s24d164)" userId="5dad88b0-8d9f-4ea1-b2c6-c10a4d6d0a4a" providerId="ADAL" clId="{82DD5C9F-9BFD-4D32-832E-DDDEB957F803}" dt="2024-09-17T16:22:26.400" v="3584" actId="47"/>
        <pc:sldMkLst>
          <pc:docMk/>
          <pc:sldMk cId="1456943434" sldId="547"/>
        </pc:sldMkLst>
      </pc:sldChg>
      <pc:sldChg chg="add del">
        <pc:chgData name="福原　颯(s24d164)" userId="5dad88b0-8d9f-4ea1-b2c6-c10a4d6d0a4a" providerId="ADAL" clId="{82DD5C9F-9BFD-4D32-832E-DDDEB957F803}" dt="2024-09-17T16:22:26.400" v="3584" actId="47"/>
        <pc:sldMkLst>
          <pc:docMk/>
          <pc:sldMk cId="2719921329" sldId="548"/>
        </pc:sldMkLst>
      </pc:sldChg>
      <pc:sldChg chg="modSp add mod">
        <pc:chgData name="福原　颯(s24d164)" userId="5dad88b0-8d9f-4ea1-b2c6-c10a4d6d0a4a" providerId="ADAL" clId="{82DD5C9F-9BFD-4D32-832E-DDDEB957F803}" dt="2024-09-17T15:06:57.900" v="2057" actId="20577"/>
        <pc:sldMkLst>
          <pc:docMk/>
          <pc:sldMk cId="4238848866" sldId="549"/>
        </pc:sldMkLst>
      </pc:sldChg>
      <pc:sldChg chg="add">
        <pc:chgData name="福原　颯(s24d164)" userId="5dad88b0-8d9f-4ea1-b2c6-c10a4d6d0a4a" providerId="ADAL" clId="{82DD5C9F-9BFD-4D32-832E-DDDEB957F803}" dt="2024-09-17T15:05:41.447" v="2039"/>
        <pc:sldMkLst>
          <pc:docMk/>
          <pc:sldMk cId="2971353691" sldId="550"/>
        </pc:sldMkLst>
      </pc:sldChg>
      <pc:sldChg chg="delSp modSp add mod ord">
        <pc:chgData name="福原　颯(s24d164)" userId="5dad88b0-8d9f-4ea1-b2c6-c10a4d6d0a4a" providerId="ADAL" clId="{82DD5C9F-9BFD-4D32-832E-DDDEB957F803}" dt="2024-09-17T16:33:00.178" v="3806" actId="20577"/>
        <pc:sldMkLst>
          <pc:docMk/>
          <pc:sldMk cId="245135390" sldId="551"/>
        </pc:sldMkLst>
      </pc:sldChg>
      <pc:sldChg chg="addSp delSp modSp add mod">
        <pc:chgData name="福原　颯(s24d164)" userId="5dad88b0-8d9f-4ea1-b2c6-c10a4d6d0a4a" providerId="ADAL" clId="{82DD5C9F-9BFD-4D32-832E-DDDEB957F803}" dt="2024-09-17T16:09:36.099" v="3426" actId="1076"/>
        <pc:sldMkLst>
          <pc:docMk/>
          <pc:sldMk cId="338589204" sldId="552"/>
        </pc:sldMkLst>
      </pc:sldChg>
      <pc:sldChg chg="addSp delSp modSp add mod">
        <pc:chgData name="福原　颯(s24d164)" userId="5dad88b0-8d9f-4ea1-b2c6-c10a4d6d0a4a" providerId="ADAL" clId="{82DD5C9F-9BFD-4D32-832E-DDDEB957F803}" dt="2024-09-17T16:22:04.308" v="3583" actId="20577"/>
        <pc:sldMkLst>
          <pc:docMk/>
          <pc:sldMk cId="561060879" sldId="553"/>
        </pc:sldMkLst>
      </pc:sldChg>
      <pc:sldChg chg="add del">
        <pc:chgData name="福原　颯(s24d164)" userId="5dad88b0-8d9f-4ea1-b2c6-c10a4d6d0a4a" providerId="ADAL" clId="{82DD5C9F-9BFD-4D32-832E-DDDEB957F803}" dt="2024-09-17T16:26:22.760" v="3586" actId="47"/>
        <pc:sldMkLst>
          <pc:docMk/>
          <pc:sldMk cId="1444847222" sldId="554"/>
        </pc:sldMkLst>
      </pc:sldChg>
      <pc:sldChg chg="add mod modShow">
        <pc:chgData name="福原　颯(s24d164)" userId="5dad88b0-8d9f-4ea1-b2c6-c10a4d6d0a4a" providerId="ADAL" clId="{82DD5C9F-9BFD-4D32-832E-DDDEB957F803}" dt="2024-09-17T16:26:28.859" v="3587" actId="729"/>
        <pc:sldMkLst>
          <pc:docMk/>
          <pc:sldMk cId="3555829080" sldId="555"/>
        </pc:sldMkLst>
      </pc:sldChg>
      <pc:sldChg chg="add mod modShow">
        <pc:chgData name="福原　颯(s24d164)" userId="5dad88b0-8d9f-4ea1-b2c6-c10a4d6d0a4a" providerId="ADAL" clId="{82DD5C9F-9BFD-4D32-832E-DDDEB957F803}" dt="2024-09-17T16:26:31.246" v="3588" actId="729"/>
        <pc:sldMkLst>
          <pc:docMk/>
          <pc:sldMk cId="1706130816" sldId="556"/>
        </pc:sldMkLst>
      </pc:sldChg>
      <pc:sldChg chg="add ord">
        <pc:chgData name="福原　颯(s24d164)" userId="5dad88b0-8d9f-4ea1-b2c6-c10a4d6d0a4a" providerId="ADAL" clId="{82DD5C9F-9BFD-4D32-832E-DDDEB957F803}" dt="2024-09-17T17:27:49.883" v="5331"/>
        <pc:sldMkLst>
          <pc:docMk/>
          <pc:sldMk cId="3098468264" sldId="557"/>
        </pc:sldMkLst>
      </pc:sldChg>
      <pc:sldChg chg="addSp delSp modSp add mod">
        <pc:chgData name="福原　颯(s24d164)" userId="5dad88b0-8d9f-4ea1-b2c6-c10a4d6d0a4a" providerId="ADAL" clId="{82DD5C9F-9BFD-4D32-832E-DDDEB957F803}" dt="2024-09-17T16:29:37.098" v="3694" actId="478"/>
        <pc:sldMkLst>
          <pc:docMk/>
          <pc:sldMk cId="2437348224" sldId="558"/>
        </pc:sldMkLst>
      </pc:sldChg>
      <pc:sldChg chg="addSp delSp modSp add mod">
        <pc:chgData name="福原　颯(s24d164)" userId="5dad88b0-8d9f-4ea1-b2c6-c10a4d6d0a4a" providerId="ADAL" clId="{82DD5C9F-9BFD-4D32-832E-DDDEB957F803}" dt="2024-09-17T16:48:55.178" v="4233" actId="12385"/>
        <pc:sldMkLst>
          <pc:docMk/>
          <pc:sldMk cId="1399150608" sldId="559"/>
        </pc:sldMkLst>
      </pc:sldChg>
      <pc:sldChg chg="add">
        <pc:chgData name="福原　颯(s24d164)" userId="5dad88b0-8d9f-4ea1-b2c6-c10a4d6d0a4a" providerId="ADAL" clId="{82DD5C9F-9BFD-4D32-832E-DDDEB957F803}" dt="2024-09-17T16:48:27.879" v="4230" actId="2890"/>
        <pc:sldMkLst>
          <pc:docMk/>
          <pc:sldMk cId="3180030950" sldId="560"/>
        </pc:sldMkLst>
      </pc:sldChg>
      <pc:sldChg chg="addSp delSp modSp add del mod">
        <pc:chgData name="福原　颯(s24d164)" userId="5dad88b0-8d9f-4ea1-b2c6-c10a4d6d0a4a" providerId="ADAL" clId="{82DD5C9F-9BFD-4D32-832E-DDDEB957F803}" dt="2024-09-17T17:26:21.977" v="5319" actId="47"/>
        <pc:sldMkLst>
          <pc:docMk/>
          <pc:sldMk cId="2792239101" sldId="561"/>
        </pc:sldMkLst>
      </pc:sldChg>
      <pc:sldChg chg="modSp add mod ord">
        <pc:chgData name="福原　颯(s24d164)" userId="5dad88b0-8d9f-4ea1-b2c6-c10a4d6d0a4a" providerId="ADAL" clId="{82DD5C9F-9BFD-4D32-832E-DDDEB957F803}" dt="2024-09-17T16:52:08.127" v="4310" actId="20577"/>
        <pc:sldMkLst>
          <pc:docMk/>
          <pc:sldMk cId="3086407600" sldId="562"/>
        </pc:sldMkLst>
      </pc:sldChg>
      <pc:sldChg chg="modSp add mod">
        <pc:chgData name="福原　颯(s24d164)" userId="5dad88b0-8d9f-4ea1-b2c6-c10a4d6d0a4a" providerId="ADAL" clId="{82DD5C9F-9BFD-4D32-832E-DDDEB957F803}" dt="2024-09-17T16:55:08.940" v="4378" actId="1076"/>
        <pc:sldMkLst>
          <pc:docMk/>
          <pc:sldMk cId="411907626" sldId="563"/>
        </pc:sldMkLst>
      </pc:sldChg>
      <pc:sldChg chg="addSp delSp modSp add mod ord">
        <pc:chgData name="福原　颯(s24d164)" userId="5dad88b0-8d9f-4ea1-b2c6-c10a4d6d0a4a" providerId="ADAL" clId="{82DD5C9F-9BFD-4D32-832E-DDDEB957F803}" dt="2024-09-17T17:30:32.247" v="5355" actId="207"/>
        <pc:sldMkLst>
          <pc:docMk/>
          <pc:sldMk cId="2499128212" sldId="564"/>
        </pc:sldMkLst>
      </pc:sldChg>
      <pc:sldChg chg="addSp modSp add mod ord">
        <pc:chgData name="福原　颯(s24d164)" userId="5dad88b0-8d9f-4ea1-b2c6-c10a4d6d0a4a" providerId="ADAL" clId="{82DD5C9F-9BFD-4D32-832E-DDDEB957F803}" dt="2024-09-17T17:32:38.841" v="5371" actId="2165"/>
        <pc:sldMkLst>
          <pc:docMk/>
          <pc:sldMk cId="2608318930" sldId="565"/>
        </pc:sldMkLst>
      </pc:sldChg>
    </pc:docChg>
  </pc:docChgLst>
  <pc:docChgLst>
    <pc:chgData name="福原　颯(s24d164)" userId="5dad88b0-8d9f-4ea1-b2c6-c10a4d6d0a4a" providerId="ADAL" clId="{9F95D385-F789-44B6-9889-5D5551D3867E}"/>
    <pc:docChg chg="undo custSel addSld modSld sldOrd">
      <pc:chgData name="福原　颯(s24d164)" userId="5dad88b0-8d9f-4ea1-b2c6-c10a4d6d0a4a" providerId="ADAL" clId="{9F95D385-F789-44B6-9889-5D5551D3867E}" dt="2025-05-19T03:41:49.715" v="2934" actId="1076"/>
      <pc:docMkLst>
        <pc:docMk/>
      </pc:docMkLst>
      <pc:sldChg chg="addSp delSp modSp mod">
        <pc:chgData name="福原　颯(s24d164)" userId="5dad88b0-8d9f-4ea1-b2c6-c10a4d6d0a4a" providerId="ADAL" clId="{9F95D385-F789-44B6-9889-5D5551D3867E}" dt="2025-05-19T03:41:49.715" v="2934" actId="1076"/>
        <pc:sldMkLst>
          <pc:docMk/>
          <pc:sldMk cId="3333470137" sldId="797"/>
        </pc:sldMkLst>
      </pc:sldChg>
      <pc:sldChg chg="addSp modSp mod">
        <pc:chgData name="福原　颯(s24d164)" userId="5dad88b0-8d9f-4ea1-b2c6-c10a4d6d0a4a" providerId="ADAL" clId="{9F95D385-F789-44B6-9889-5D5551D3867E}" dt="2025-05-19T03:39:40.381" v="2906" actId="1036"/>
        <pc:sldMkLst>
          <pc:docMk/>
          <pc:sldMk cId="4140170195" sldId="800"/>
        </pc:sldMkLst>
      </pc:sldChg>
      <pc:sldChg chg="ord">
        <pc:chgData name="福原　颯(s24d164)" userId="5dad88b0-8d9f-4ea1-b2c6-c10a4d6d0a4a" providerId="ADAL" clId="{9F95D385-F789-44B6-9889-5D5551D3867E}" dt="2025-05-18T07:59:09.796" v="1"/>
        <pc:sldMkLst>
          <pc:docMk/>
          <pc:sldMk cId="744169427" sldId="801"/>
        </pc:sldMkLst>
      </pc:sldChg>
      <pc:sldChg chg="modSp mod">
        <pc:chgData name="福原　颯(s24d164)" userId="5dad88b0-8d9f-4ea1-b2c6-c10a4d6d0a4a" providerId="ADAL" clId="{9F95D385-F789-44B6-9889-5D5551D3867E}" dt="2025-05-19T03:37:04.614" v="2837" actId="20577"/>
        <pc:sldMkLst>
          <pc:docMk/>
          <pc:sldMk cId="2069240060" sldId="807"/>
        </pc:sldMkLst>
      </pc:sldChg>
      <pc:sldChg chg="addSp delSp modSp mod">
        <pc:chgData name="福原　颯(s24d164)" userId="5dad88b0-8d9f-4ea1-b2c6-c10a4d6d0a4a" providerId="ADAL" clId="{9F95D385-F789-44B6-9889-5D5551D3867E}" dt="2025-05-18T08:16:25.582" v="382" actId="1076"/>
        <pc:sldMkLst>
          <pc:docMk/>
          <pc:sldMk cId="3484124929" sldId="808"/>
        </pc:sldMkLst>
      </pc:sldChg>
      <pc:sldChg chg="addSp modSp mod ord">
        <pc:chgData name="福原　颯(s24d164)" userId="5dad88b0-8d9f-4ea1-b2c6-c10a4d6d0a4a" providerId="ADAL" clId="{9F95D385-F789-44B6-9889-5D5551D3867E}" dt="2025-05-19T03:34:15.836" v="2763" actId="113"/>
        <pc:sldMkLst>
          <pc:docMk/>
          <pc:sldMk cId="2773276949" sldId="809"/>
        </pc:sldMkLst>
      </pc:sldChg>
      <pc:sldChg chg="modSp mod ord">
        <pc:chgData name="福原　颯(s24d164)" userId="5dad88b0-8d9f-4ea1-b2c6-c10a4d6d0a4a" providerId="ADAL" clId="{9F95D385-F789-44B6-9889-5D5551D3867E}" dt="2025-05-18T08:26:52.543" v="660"/>
        <pc:sldMkLst>
          <pc:docMk/>
          <pc:sldMk cId="837315838" sldId="810"/>
        </pc:sldMkLst>
      </pc:sldChg>
      <pc:sldChg chg="addSp delSp modSp add mod modAnim">
        <pc:chgData name="福原　颯(s24d164)" userId="5dad88b0-8d9f-4ea1-b2c6-c10a4d6d0a4a" providerId="ADAL" clId="{9F95D385-F789-44B6-9889-5D5551D3867E}" dt="2025-05-18T09:42:09.706" v="688" actId="478"/>
        <pc:sldMkLst>
          <pc:docMk/>
          <pc:sldMk cId="1444542119" sldId="811"/>
        </pc:sldMkLst>
      </pc:sldChg>
      <pc:sldChg chg="addSp delSp modSp add mod delAnim modAnim">
        <pc:chgData name="福原　颯(s24d164)" userId="5dad88b0-8d9f-4ea1-b2c6-c10a4d6d0a4a" providerId="ADAL" clId="{9F95D385-F789-44B6-9889-5D5551D3867E}" dt="2025-05-19T03:29:26.713" v="2705" actId="113"/>
        <pc:sldMkLst>
          <pc:docMk/>
          <pc:sldMk cId="1300201696" sldId="812"/>
        </pc:sldMkLst>
      </pc:sldChg>
      <pc:sldChg chg="addSp modSp add mod ord">
        <pc:chgData name="福原　颯(s24d164)" userId="5dad88b0-8d9f-4ea1-b2c6-c10a4d6d0a4a" providerId="ADAL" clId="{9F95D385-F789-44B6-9889-5D5551D3867E}" dt="2025-05-19T03:33:41.795" v="2756" actId="20578"/>
        <pc:sldMkLst>
          <pc:docMk/>
          <pc:sldMk cId="4224930651" sldId="813"/>
        </pc:sldMkLst>
      </pc:sldChg>
      <pc:sldChg chg="modSp add mod ord">
        <pc:chgData name="福原　颯(s24d164)" userId="5dad88b0-8d9f-4ea1-b2c6-c10a4d6d0a4a" providerId="ADAL" clId="{9F95D385-F789-44B6-9889-5D5551D3867E}" dt="2025-05-18T11:04:27.301" v="2423"/>
        <pc:sldMkLst>
          <pc:docMk/>
          <pc:sldMk cId="1861543991" sldId="814"/>
        </pc:sldMkLst>
      </pc:sldChg>
      <pc:sldChg chg="modSp add mod">
        <pc:chgData name="福原　颯(s24d164)" userId="5dad88b0-8d9f-4ea1-b2c6-c10a4d6d0a4a" providerId="ADAL" clId="{9F95D385-F789-44B6-9889-5D5551D3867E}" dt="2025-05-18T10:56:11.354" v="2309" actId="20577"/>
        <pc:sldMkLst>
          <pc:docMk/>
          <pc:sldMk cId="842103758" sldId="815"/>
        </pc:sldMkLst>
      </pc:sldChg>
      <pc:sldChg chg="addSp modSp mod">
        <pc:chgData name="福原　颯(s24d164)" userId="5dad88b0-8d9f-4ea1-b2c6-c10a4d6d0a4a" providerId="ADAL" clId="{9F95D385-F789-44B6-9889-5D5551D3867E}" dt="2025-05-19T03:35:41.509" v="2789" actId="27636"/>
        <pc:sldMkLst>
          <pc:docMk/>
          <pc:sldMk cId="1805178099" sldId="816"/>
        </pc:sldMkLst>
      </pc:sldChg>
      <pc:sldChg chg="addSp delSp modSp new mod">
        <pc:chgData name="福原　颯(s24d164)" userId="5dad88b0-8d9f-4ea1-b2c6-c10a4d6d0a4a" providerId="ADAL" clId="{9F95D385-F789-44B6-9889-5D5551D3867E}" dt="2025-05-19T03:40:50.012" v="2923" actId="122"/>
        <pc:sldMkLst>
          <pc:docMk/>
          <pc:sldMk cId="1883598738" sldId="817"/>
        </pc:sldMkLst>
      </pc:sldChg>
      <pc:sldChg chg="addSp delSp modSp add mod">
        <pc:chgData name="福原　颯(s24d164)" userId="5dad88b0-8d9f-4ea1-b2c6-c10a4d6d0a4a" providerId="ADAL" clId="{9F95D385-F789-44B6-9889-5D5551D3867E}" dt="2025-05-19T03:41:35.045" v="2933" actId="478"/>
        <pc:sldMkLst>
          <pc:docMk/>
          <pc:sldMk cId="4051204317" sldId="818"/>
        </pc:sldMkLst>
      </pc:sldChg>
    </pc:docChg>
  </pc:docChgLst>
  <pc:docChgLst>
    <pc:chgData name="福原　颯(s24d164)" userId="5dad88b0-8d9f-4ea1-b2c6-c10a4d6d0a4a" providerId="ADAL" clId="{96BED9BE-8595-4B5A-B87B-E5B8A021441E}"/>
    <pc:docChg chg="undo custSel addSld delSld modSld sldOrd">
      <pc:chgData name="福原　颯(s24d164)" userId="5dad88b0-8d9f-4ea1-b2c6-c10a4d6d0a4a" providerId="ADAL" clId="{96BED9BE-8595-4B5A-B87B-E5B8A021441E}" dt="2025-04-19T13:27:16.267" v="3357"/>
      <pc:docMkLst>
        <pc:docMk/>
      </pc:docMkLst>
      <pc:sldChg chg="del">
        <pc:chgData name="福原　颯(s24d164)" userId="5dad88b0-8d9f-4ea1-b2c6-c10a4d6d0a4a" providerId="ADAL" clId="{96BED9BE-8595-4B5A-B87B-E5B8A021441E}" dt="2025-04-19T03:13:32.499" v="2" actId="47"/>
        <pc:sldMkLst>
          <pc:docMk/>
          <pc:sldMk cId="4113360082" sldId="563"/>
        </pc:sldMkLst>
      </pc:sldChg>
      <pc:sldChg chg="del">
        <pc:chgData name="福原　颯(s24d164)" userId="5dad88b0-8d9f-4ea1-b2c6-c10a4d6d0a4a" providerId="ADAL" clId="{96BED9BE-8595-4B5A-B87B-E5B8A021441E}" dt="2025-04-19T03:13:22.388" v="0" actId="47"/>
        <pc:sldMkLst>
          <pc:docMk/>
          <pc:sldMk cId="70252964" sldId="564"/>
        </pc:sldMkLst>
      </pc:sldChg>
      <pc:sldChg chg="del">
        <pc:chgData name="福原　颯(s24d164)" userId="5dad88b0-8d9f-4ea1-b2c6-c10a4d6d0a4a" providerId="ADAL" clId="{96BED9BE-8595-4B5A-B87B-E5B8A021441E}" dt="2025-04-19T03:13:22.388" v="0" actId="47"/>
        <pc:sldMkLst>
          <pc:docMk/>
          <pc:sldMk cId="2952434325" sldId="575"/>
        </pc:sldMkLst>
      </pc:sldChg>
      <pc:sldChg chg="del">
        <pc:chgData name="福原　颯(s24d164)" userId="5dad88b0-8d9f-4ea1-b2c6-c10a4d6d0a4a" providerId="ADAL" clId="{96BED9BE-8595-4B5A-B87B-E5B8A021441E}" dt="2025-04-19T03:13:25.993" v="1" actId="47"/>
        <pc:sldMkLst>
          <pc:docMk/>
          <pc:sldMk cId="1333854303" sldId="576"/>
        </pc:sldMkLst>
      </pc:sldChg>
      <pc:sldChg chg="delSp modSp mod">
        <pc:chgData name="福原　颯(s24d164)" userId="5dad88b0-8d9f-4ea1-b2c6-c10a4d6d0a4a" providerId="ADAL" clId="{96BED9BE-8595-4B5A-B87B-E5B8A021441E}" dt="2025-04-19T03:17:45.706" v="6" actId="1076"/>
        <pc:sldMkLst>
          <pc:docMk/>
          <pc:sldMk cId="3361981834" sldId="577"/>
        </pc:sldMkLst>
      </pc:sldChg>
      <pc:sldChg chg="del">
        <pc:chgData name="福原　颯(s24d164)" userId="5dad88b0-8d9f-4ea1-b2c6-c10a4d6d0a4a" providerId="ADAL" clId="{96BED9BE-8595-4B5A-B87B-E5B8A021441E}" dt="2025-04-19T03:13:35.659" v="3" actId="47"/>
        <pc:sldMkLst>
          <pc:docMk/>
          <pc:sldMk cId="2478096095" sldId="578"/>
        </pc:sldMkLst>
      </pc:sldChg>
      <pc:sldChg chg="del">
        <pc:chgData name="福原　颯(s24d164)" userId="5dad88b0-8d9f-4ea1-b2c6-c10a4d6d0a4a" providerId="ADAL" clId="{96BED9BE-8595-4B5A-B87B-E5B8A021441E}" dt="2025-04-19T03:13:46.138" v="4" actId="47"/>
        <pc:sldMkLst>
          <pc:docMk/>
          <pc:sldMk cId="1048482102" sldId="579"/>
        </pc:sldMkLst>
      </pc:sldChg>
      <pc:sldChg chg="modSp mod ord">
        <pc:chgData name="福原　颯(s24d164)" userId="5dad88b0-8d9f-4ea1-b2c6-c10a4d6d0a4a" providerId="ADAL" clId="{96BED9BE-8595-4B5A-B87B-E5B8A021441E}" dt="2025-04-19T04:07:18.876" v="546"/>
        <pc:sldMkLst>
          <pc:docMk/>
          <pc:sldMk cId="1684236110" sldId="580"/>
        </pc:sldMkLst>
      </pc:sldChg>
      <pc:sldChg chg="ord">
        <pc:chgData name="福原　颯(s24d164)" userId="5dad88b0-8d9f-4ea1-b2c6-c10a4d6d0a4a" providerId="ADAL" clId="{96BED9BE-8595-4B5A-B87B-E5B8A021441E}" dt="2025-04-19T04:07:18.876" v="546"/>
        <pc:sldMkLst>
          <pc:docMk/>
          <pc:sldMk cId="993336348" sldId="581"/>
        </pc:sldMkLst>
      </pc:sldChg>
      <pc:sldChg chg="addSp delSp modSp mod ord">
        <pc:chgData name="福原　颯(s24d164)" userId="5dad88b0-8d9f-4ea1-b2c6-c10a4d6d0a4a" providerId="ADAL" clId="{96BED9BE-8595-4B5A-B87B-E5B8A021441E}" dt="2025-04-19T05:28:55.160" v="648" actId="14100"/>
        <pc:sldMkLst>
          <pc:docMk/>
          <pc:sldMk cId="2192325963" sldId="582"/>
        </pc:sldMkLst>
      </pc:sldChg>
      <pc:sldChg chg="addSp delSp modSp mod ord">
        <pc:chgData name="福原　颯(s24d164)" userId="5dad88b0-8d9f-4ea1-b2c6-c10a4d6d0a4a" providerId="ADAL" clId="{96BED9BE-8595-4B5A-B87B-E5B8A021441E}" dt="2025-04-19T07:32:54.794" v="1740" actId="1036"/>
        <pc:sldMkLst>
          <pc:docMk/>
          <pc:sldMk cId="2607922016" sldId="583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729516588" sldId="589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2474660793" sldId="589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1135490524" sldId="590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2593897383" sldId="590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1108693724" sldId="591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1216974437" sldId="591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1215048903" sldId="592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1506124534" sldId="592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151395974" sldId="594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613503289" sldId="594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2529600253" sldId="599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2852719291" sldId="599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107944673" sldId="601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1806481061" sldId="601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865510053" sldId="602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2911912985" sldId="602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146573435" sldId="604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2701324578" sldId="604"/>
        </pc:sldMkLst>
      </pc:sldChg>
      <pc:sldChg chg="add">
        <pc:chgData name="福原　颯(s24d164)" userId="5dad88b0-8d9f-4ea1-b2c6-c10a4d6d0a4a" providerId="ADAL" clId="{96BED9BE-8595-4B5A-B87B-E5B8A021441E}" dt="2025-04-19T03:17:58.038" v="7"/>
        <pc:sldMkLst>
          <pc:docMk/>
          <pc:sldMk cId="144107496" sldId="653"/>
        </pc:sldMkLst>
      </pc:sldChg>
      <pc:sldChg chg="addSp delSp modSp add del mod modAnim">
        <pc:chgData name="福原　颯(s24d164)" userId="5dad88b0-8d9f-4ea1-b2c6-c10a4d6d0a4a" providerId="ADAL" clId="{96BED9BE-8595-4B5A-B87B-E5B8A021441E}" dt="2025-04-19T12:49:28.303" v="2755" actId="2696"/>
        <pc:sldMkLst>
          <pc:docMk/>
          <pc:sldMk cId="1514378634" sldId="654"/>
        </pc:sldMkLst>
      </pc:sldChg>
      <pc:sldChg chg="add">
        <pc:chgData name="福原　颯(s24d164)" userId="5dad88b0-8d9f-4ea1-b2c6-c10a4d6d0a4a" providerId="ADAL" clId="{96BED9BE-8595-4B5A-B87B-E5B8A021441E}" dt="2025-04-19T12:49:36.852" v="2756"/>
        <pc:sldMkLst>
          <pc:docMk/>
          <pc:sldMk cId="1523709395" sldId="654"/>
        </pc:sldMkLst>
      </pc:sldChg>
      <pc:sldChg chg="add">
        <pc:chgData name="福原　颯(s24d164)" userId="5dad88b0-8d9f-4ea1-b2c6-c10a4d6d0a4a" providerId="ADAL" clId="{96BED9BE-8595-4B5A-B87B-E5B8A021441E}" dt="2025-04-19T12:49:36.852" v="2756"/>
        <pc:sldMkLst>
          <pc:docMk/>
          <pc:sldMk cId="1824096391" sldId="655"/>
        </pc:sldMkLst>
      </pc:sldChg>
      <pc:sldChg chg="add del modAnim">
        <pc:chgData name="福原　颯(s24d164)" userId="5dad88b0-8d9f-4ea1-b2c6-c10a4d6d0a4a" providerId="ADAL" clId="{96BED9BE-8595-4B5A-B87B-E5B8A021441E}" dt="2025-04-19T12:49:28.303" v="2755" actId="2696"/>
        <pc:sldMkLst>
          <pc:docMk/>
          <pc:sldMk cId="2955390901" sldId="655"/>
        </pc:sldMkLst>
      </pc:sldChg>
      <pc:sldChg chg="addSp delSp modSp add mod ord delAnim modAnim">
        <pc:chgData name="福原　颯(s24d164)" userId="5dad88b0-8d9f-4ea1-b2c6-c10a4d6d0a4a" providerId="ADAL" clId="{96BED9BE-8595-4B5A-B87B-E5B8A021441E}" dt="2025-04-19T04:05:15.780" v="539" actId="20577"/>
        <pc:sldMkLst>
          <pc:docMk/>
          <pc:sldMk cId="937305246" sldId="656"/>
        </pc:sldMkLst>
      </pc:sldChg>
      <pc:sldChg chg="add modAnim">
        <pc:chgData name="福原　颯(s24d164)" userId="5dad88b0-8d9f-4ea1-b2c6-c10a4d6d0a4a" providerId="ADAL" clId="{96BED9BE-8595-4B5A-B87B-E5B8A021441E}" dt="2025-04-19T04:06:50.036" v="544"/>
        <pc:sldMkLst>
          <pc:docMk/>
          <pc:sldMk cId="3137772186" sldId="657"/>
        </pc:sldMkLst>
      </pc:sldChg>
      <pc:sldChg chg="add">
        <pc:chgData name="福原　颯(s24d164)" userId="5dad88b0-8d9f-4ea1-b2c6-c10a4d6d0a4a" providerId="ADAL" clId="{96BED9BE-8595-4B5A-B87B-E5B8A021441E}" dt="2025-04-19T05:21:29.972" v="547"/>
        <pc:sldMkLst>
          <pc:docMk/>
          <pc:sldMk cId="603261849" sldId="658"/>
        </pc:sldMkLst>
      </pc:sldChg>
      <pc:sldChg chg="addSp delSp modSp add mod">
        <pc:chgData name="福原　颯(s24d164)" userId="5dad88b0-8d9f-4ea1-b2c6-c10a4d6d0a4a" providerId="ADAL" clId="{96BED9BE-8595-4B5A-B87B-E5B8A021441E}" dt="2025-04-19T05:36:40.084" v="716" actId="1076"/>
        <pc:sldMkLst>
          <pc:docMk/>
          <pc:sldMk cId="747719176" sldId="659"/>
        </pc:sldMkLst>
      </pc:sldChg>
      <pc:sldChg chg="addSp delSp modSp add mod">
        <pc:chgData name="福原　颯(s24d164)" userId="5dad88b0-8d9f-4ea1-b2c6-c10a4d6d0a4a" providerId="ADAL" clId="{96BED9BE-8595-4B5A-B87B-E5B8A021441E}" dt="2025-04-19T05:57:21.325" v="1019" actId="20577"/>
        <pc:sldMkLst>
          <pc:docMk/>
          <pc:sldMk cId="945179736" sldId="660"/>
        </pc:sldMkLst>
      </pc:sldChg>
      <pc:sldChg chg="addSp delSp modSp add mod">
        <pc:chgData name="福原　颯(s24d164)" userId="5dad88b0-8d9f-4ea1-b2c6-c10a4d6d0a4a" providerId="ADAL" clId="{96BED9BE-8595-4B5A-B87B-E5B8A021441E}" dt="2025-04-19T06:00:01.430" v="1043" actId="14100"/>
        <pc:sldMkLst>
          <pc:docMk/>
          <pc:sldMk cId="2518953403" sldId="661"/>
        </pc:sldMkLst>
      </pc:sldChg>
      <pc:sldChg chg="addSp delSp modSp add mod">
        <pc:chgData name="福原　颯(s24d164)" userId="5dad88b0-8d9f-4ea1-b2c6-c10a4d6d0a4a" providerId="ADAL" clId="{96BED9BE-8595-4B5A-B87B-E5B8A021441E}" dt="2025-04-19T06:08:43.686" v="1133" actId="1076"/>
        <pc:sldMkLst>
          <pc:docMk/>
          <pc:sldMk cId="3351898642" sldId="662"/>
        </pc:sldMkLst>
      </pc:sldChg>
      <pc:sldChg chg="addSp delSp modSp add mod">
        <pc:chgData name="福原　颯(s24d164)" userId="5dad88b0-8d9f-4ea1-b2c6-c10a4d6d0a4a" providerId="ADAL" clId="{96BED9BE-8595-4B5A-B87B-E5B8A021441E}" dt="2025-04-19T06:32:02.735" v="1307" actId="20577"/>
        <pc:sldMkLst>
          <pc:docMk/>
          <pc:sldMk cId="2143842067" sldId="663"/>
        </pc:sldMkLst>
      </pc:sldChg>
      <pc:sldChg chg="addSp modSp add mod ord">
        <pc:chgData name="福原　颯(s24d164)" userId="5dad88b0-8d9f-4ea1-b2c6-c10a4d6d0a4a" providerId="ADAL" clId="{96BED9BE-8595-4B5A-B87B-E5B8A021441E}" dt="2025-04-19T07:33:21.474" v="1743" actId="14100"/>
        <pc:sldMkLst>
          <pc:docMk/>
          <pc:sldMk cId="1774343298" sldId="664"/>
        </pc:sldMkLst>
      </pc:sldChg>
      <pc:sldChg chg="modSp add mod">
        <pc:chgData name="福原　颯(s24d164)" userId="5dad88b0-8d9f-4ea1-b2c6-c10a4d6d0a4a" providerId="ADAL" clId="{96BED9BE-8595-4B5A-B87B-E5B8A021441E}" dt="2025-04-19T06:51:24.372" v="1541" actId="5793"/>
        <pc:sldMkLst>
          <pc:docMk/>
          <pc:sldMk cId="2548252875" sldId="665"/>
        </pc:sldMkLst>
      </pc:sldChg>
      <pc:sldChg chg="modSp add mod">
        <pc:chgData name="福原　颯(s24d164)" userId="5dad88b0-8d9f-4ea1-b2c6-c10a4d6d0a4a" providerId="ADAL" clId="{96BED9BE-8595-4B5A-B87B-E5B8A021441E}" dt="2025-04-19T07:02:55.232" v="1597" actId="20577"/>
        <pc:sldMkLst>
          <pc:docMk/>
          <pc:sldMk cId="1207606998" sldId="666"/>
        </pc:sldMkLst>
      </pc:sldChg>
      <pc:sldChg chg="add del">
        <pc:chgData name="福原　颯(s24d164)" userId="5dad88b0-8d9f-4ea1-b2c6-c10a4d6d0a4a" providerId="ADAL" clId="{96BED9BE-8595-4B5A-B87B-E5B8A021441E}" dt="2025-04-19T06:51:19.862" v="1535"/>
        <pc:sldMkLst>
          <pc:docMk/>
          <pc:sldMk cId="3369576319" sldId="666"/>
        </pc:sldMkLst>
      </pc:sldChg>
      <pc:sldChg chg="modSp add mod ord">
        <pc:chgData name="福原　颯(s24d164)" userId="5dad88b0-8d9f-4ea1-b2c6-c10a4d6d0a4a" providerId="ADAL" clId="{96BED9BE-8595-4B5A-B87B-E5B8A021441E}" dt="2025-04-19T08:10:42.329" v="2233"/>
        <pc:sldMkLst>
          <pc:docMk/>
          <pc:sldMk cId="1308966791" sldId="667"/>
        </pc:sldMkLst>
      </pc:sldChg>
      <pc:sldChg chg="modSp add mod">
        <pc:chgData name="福原　颯(s24d164)" userId="5dad88b0-8d9f-4ea1-b2c6-c10a4d6d0a4a" providerId="ADAL" clId="{96BED9BE-8595-4B5A-B87B-E5B8A021441E}" dt="2025-04-19T07:04:26.118" v="1649" actId="20577"/>
        <pc:sldMkLst>
          <pc:docMk/>
          <pc:sldMk cId="1917948682" sldId="668"/>
        </pc:sldMkLst>
      </pc:sldChg>
      <pc:sldChg chg="modSp add del mod">
        <pc:chgData name="福原　颯(s24d164)" userId="5dad88b0-8d9f-4ea1-b2c6-c10a4d6d0a4a" providerId="ADAL" clId="{96BED9BE-8595-4B5A-B87B-E5B8A021441E}" dt="2025-04-19T12:50:39.258" v="2772" actId="2696"/>
        <pc:sldMkLst>
          <pc:docMk/>
          <pc:sldMk cId="3346294482" sldId="669"/>
        </pc:sldMkLst>
      </pc:sldChg>
      <pc:sldChg chg="modSp add mod">
        <pc:chgData name="福原　颯(s24d164)" userId="5dad88b0-8d9f-4ea1-b2c6-c10a4d6d0a4a" providerId="ADAL" clId="{96BED9BE-8595-4B5A-B87B-E5B8A021441E}" dt="2025-04-19T07:07:58.023" v="1692" actId="1035"/>
        <pc:sldMkLst>
          <pc:docMk/>
          <pc:sldMk cId="246713512" sldId="670"/>
        </pc:sldMkLst>
      </pc:sldChg>
      <pc:sldChg chg="addSp delSp modSp add mod">
        <pc:chgData name="福原　颯(s24d164)" userId="5dad88b0-8d9f-4ea1-b2c6-c10a4d6d0a4a" providerId="ADAL" clId="{96BED9BE-8595-4B5A-B87B-E5B8A021441E}" dt="2025-04-19T08:08:08.283" v="2181" actId="1076"/>
        <pc:sldMkLst>
          <pc:docMk/>
          <pc:sldMk cId="2884886546" sldId="671"/>
        </pc:sldMkLst>
      </pc:sldChg>
      <pc:sldChg chg="modSp add mod">
        <pc:chgData name="福原　颯(s24d164)" userId="5dad88b0-8d9f-4ea1-b2c6-c10a4d6d0a4a" providerId="ADAL" clId="{96BED9BE-8595-4B5A-B87B-E5B8A021441E}" dt="2025-04-19T08:07:52.788" v="2161" actId="20577"/>
        <pc:sldMkLst>
          <pc:docMk/>
          <pc:sldMk cId="3207683021" sldId="672"/>
        </pc:sldMkLst>
      </pc:sldChg>
      <pc:sldChg chg="modSp add mod ord">
        <pc:chgData name="福原　颯(s24d164)" userId="5dad88b0-8d9f-4ea1-b2c6-c10a4d6d0a4a" providerId="ADAL" clId="{96BED9BE-8595-4B5A-B87B-E5B8A021441E}" dt="2025-04-19T12:49:56.995" v="2759" actId="113"/>
        <pc:sldMkLst>
          <pc:docMk/>
          <pc:sldMk cId="3691397539" sldId="673"/>
        </pc:sldMkLst>
      </pc:sldChg>
      <pc:sldChg chg="addSp delSp modSp add mod ord">
        <pc:chgData name="福原　颯(s24d164)" userId="5dad88b0-8d9f-4ea1-b2c6-c10a4d6d0a4a" providerId="ADAL" clId="{96BED9BE-8595-4B5A-B87B-E5B8A021441E}" dt="2025-04-19T12:57:01.544" v="2775"/>
        <pc:sldMkLst>
          <pc:docMk/>
          <pc:sldMk cId="1477431819" sldId="674"/>
        </pc:sldMkLst>
      </pc:sldChg>
      <pc:sldChg chg="add">
        <pc:chgData name="福原　颯(s24d164)" userId="5dad88b0-8d9f-4ea1-b2c6-c10a4d6d0a4a" providerId="ADAL" clId="{96BED9BE-8595-4B5A-B87B-E5B8A021441E}" dt="2025-04-19T08:15:20.207" v="2300" actId="2890"/>
        <pc:sldMkLst>
          <pc:docMk/>
          <pc:sldMk cId="3440547638" sldId="675"/>
        </pc:sldMkLst>
      </pc:sldChg>
      <pc:sldChg chg="modSp add mod">
        <pc:chgData name="福原　颯(s24d164)" userId="5dad88b0-8d9f-4ea1-b2c6-c10a4d6d0a4a" providerId="ADAL" clId="{96BED9BE-8595-4B5A-B87B-E5B8A021441E}" dt="2025-04-19T12:50:18.450" v="2770" actId="1035"/>
        <pc:sldMkLst>
          <pc:docMk/>
          <pc:sldMk cId="2670103010" sldId="676"/>
        </pc:sldMkLst>
      </pc:sldChg>
      <pc:sldChg chg="modSp add mod">
        <pc:chgData name="福原　颯(s24d164)" userId="5dad88b0-8d9f-4ea1-b2c6-c10a4d6d0a4a" providerId="ADAL" clId="{96BED9BE-8595-4B5A-B87B-E5B8A021441E}" dt="2025-04-19T12:58:16.854" v="2811" actId="20577"/>
        <pc:sldMkLst>
          <pc:docMk/>
          <pc:sldMk cId="4129552547" sldId="677"/>
        </pc:sldMkLst>
      </pc:sldChg>
      <pc:sldChg chg="addSp delSp modSp add mod modAnim">
        <pc:chgData name="福原　颯(s24d164)" userId="5dad88b0-8d9f-4ea1-b2c6-c10a4d6d0a4a" providerId="ADAL" clId="{96BED9BE-8595-4B5A-B87B-E5B8A021441E}" dt="2025-04-19T13:23:58.834" v="3324" actId="1076"/>
        <pc:sldMkLst>
          <pc:docMk/>
          <pc:sldMk cId="1544789890" sldId="678"/>
        </pc:sldMkLst>
      </pc:sldChg>
      <pc:sldChg chg="addSp modSp add mod ord">
        <pc:chgData name="福原　颯(s24d164)" userId="5dad88b0-8d9f-4ea1-b2c6-c10a4d6d0a4a" providerId="ADAL" clId="{96BED9BE-8595-4B5A-B87B-E5B8A021441E}" dt="2025-04-19T13:26:19.845" v="3355"/>
        <pc:sldMkLst>
          <pc:docMk/>
          <pc:sldMk cId="297312426" sldId="679"/>
        </pc:sldMkLst>
      </pc:sldChg>
      <pc:sldChg chg="modSp add del mod">
        <pc:chgData name="福原　颯(s24d164)" userId="5dad88b0-8d9f-4ea1-b2c6-c10a4d6d0a4a" providerId="ADAL" clId="{96BED9BE-8595-4B5A-B87B-E5B8A021441E}" dt="2025-04-19T13:24:39.427" v="3325" actId="47"/>
        <pc:sldMkLst>
          <pc:docMk/>
          <pc:sldMk cId="2114749100" sldId="679"/>
        </pc:sldMkLst>
      </pc:sldChg>
    </pc:docChg>
  </pc:docChgLst>
  <pc:docChgLst>
    <pc:chgData name="福原　颯(s24d164)" userId="5dad88b0-8d9f-4ea1-b2c6-c10a4d6d0a4a" providerId="ADAL" clId="{614A5EBC-D487-4DE9-BD2A-2B44EB77DE1C}"/>
    <pc:docChg chg="undo custSel addSld modSld">
      <pc:chgData name="福原　颯(s24d164)" userId="5dad88b0-8d9f-4ea1-b2c6-c10a4d6d0a4a" providerId="ADAL" clId="{614A5EBC-D487-4DE9-BD2A-2B44EB77DE1C}" dt="2025-05-17T08:48:47.308" v="447" actId="20577"/>
      <pc:docMkLst>
        <pc:docMk/>
      </pc:docMkLst>
      <pc:sldChg chg="modSp mod">
        <pc:chgData name="福原　颯(s24d164)" userId="5dad88b0-8d9f-4ea1-b2c6-c10a4d6d0a4a" providerId="ADAL" clId="{614A5EBC-D487-4DE9-BD2A-2B44EB77DE1C}" dt="2025-05-17T08:31:31.881" v="96" actId="20577"/>
        <pc:sldMkLst>
          <pc:docMk/>
          <pc:sldMk cId="372302214" sldId="777"/>
        </pc:sldMkLst>
      </pc:sldChg>
      <pc:sldChg chg="modSp mod">
        <pc:chgData name="福原　颯(s24d164)" userId="5dad88b0-8d9f-4ea1-b2c6-c10a4d6d0a4a" providerId="ADAL" clId="{614A5EBC-D487-4DE9-BD2A-2B44EB77DE1C}" dt="2025-05-17T08:35:17.627" v="199" actId="115"/>
        <pc:sldMkLst>
          <pc:docMk/>
          <pc:sldMk cId="1044232084" sldId="779"/>
        </pc:sldMkLst>
      </pc:sldChg>
      <pc:sldChg chg="modSp mod">
        <pc:chgData name="福原　颯(s24d164)" userId="5dad88b0-8d9f-4ea1-b2c6-c10a4d6d0a4a" providerId="ADAL" clId="{614A5EBC-D487-4DE9-BD2A-2B44EB77DE1C}" dt="2025-05-17T08:29:33.269" v="64" actId="20577"/>
        <pc:sldMkLst>
          <pc:docMk/>
          <pc:sldMk cId="3237612359" sldId="783"/>
        </pc:sldMkLst>
      </pc:sldChg>
      <pc:sldChg chg="modSp mod">
        <pc:chgData name="福原　颯(s24d164)" userId="5dad88b0-8d9f-4ea1-b2c6-c10a4d6d0a4a" providerId="ADAL" clId="{614A5EBC-D487-4DE9-BD2A-2B44EB77DE1C}" dt="2025-05-17T08:42:05.251" v="289"/>
        <pc:sldMkLst>
          <pc:docMk/>
          <pc:sldMk cId="337573737" sldId="784"/>
        </pc:sldMkLst>
      </pc:sldChg>
      <pc:sldChg chg="add">
        <pc:chgData name="福原　颯(s24d164)" userId="5dad88b0-8d9f-4ea1-b2c6-c10a4d6d0a4a" providerId="ADAL" clId="{614A5EBC-D487-4DE9-BD2A-2B44EB77DE1C}" dt="2025-05-17T08:22:18.869" v="18"/>
        <pc:sldMkLst>
          <pc:docMk/>
          <pc:sldMk cId="4048241044" sldId="785"/>
        </pc:sldMkLst>
      </pc:sldChg>
      <pc:sldChg chg="add">
        <pc:chgData name="福原　颯(s24d164)" userId="5dad88b0-8d9f-4ea1-b2c6-c10a4d6d0a4a" providerId="ADAL" clId="{614A5EBC-D487-4DE9-BD2A-2B44EB77DE1C}" dt="2025-05-17T08:42:11.473" v="290"/>
        <pc:sldMkLst>
          <pc:docMk/>
          <pc:sldMk cId="2159782941" sldId="786"/>
        </pc:sldMkLst>
      </pc:sldChg>
      <pc:sldChg chg="modSp add mod">
        <pc:chgData name="福原　颯(s24d164)" userId="5dad88b0-8d9f-4ea1-b2c6-c10a4d6d0a4a" providerId="ADAL" clId="{614A5EBC-D487-4DE9-BD2A-2B44EB77DE1C}" dt="2025-05-17T08:48:47.308" v="447" actId="20577"/>
        <pc:sldMkLst>
          <pc:docMk/>
          <pc:sldMk cId="1661080508" sldId="787"/>
        </pc:sldMkLst>
      </pc:sldChg>
    </pc:docChg>
  </pc:docChgLst>
  <pc:docChgLst>
    <pc:chgData name="福原　颯(s24d164)" userId="5dad88b0-8d9f-4ea1-b2c6-c10a4d6d0a4a" providerId="ADAL" clId="{B3175C1D-6E6D-47D8-B964-B85A915674B2}"/>
    <pc:docChg chg="undo custSel addSld delSld modSld">
      <pc:chgData name="福原　颯(s24d164)" userId="5dad88b0-8d9f-4ea1-b2c6-c10a4d6d0a4a" providerId="ADAL" clId="{B3175C1D-6E6D-47D8-B964-B85A915674B2}" dt="2025-05-21T17:36:34.983" v="1075"/>
      <pc:docMkLst>
        <pc:docMk/>
      </pc:docMkLst>
      <pc:sldChg chg="addSp modSp mod modAnim modNotesTx">
        <pc:chgData name="福原　颯(s24d164)" userId="5dad88b0-8d9f-4ea1-b2c6-c10a4d6d0a4a" providerId="ADAL" clId="{B3175C1D-6E6D-47D8-B964-B85A915674B2}" dt="2025-05-21T17:36:34.983" v="1075"/>
        <pc:sldMkLst>
          <pc:docMk/>
          <pc:sldMk cId="249835358" sldId="762"/>
        </pc:sldMkLst>
      </pc:sldChg>
      <pc:sldChg chg="addSp delSp modSp mod modNotesTx">
        <pc:chgData name="福原　颯(s24d164)" userId="5dad88b0-8d9f-4ea1-b2c6-c10a4d6d0a4a" providerId="ADAL" clId="{B3175C1D-6E6D-47D8-B964-B85A915674B2}" dt="2025-05-21T17:22:58.712" v="1052" actId="20577"/>
        <pc:sldMkLst>
          <pc:docMk/>
          <pc:sldMk cId="1067871787" sldId="768"/>
        </pc:sldMkLst>
      </pc:sldChg>
      <pc:sldChg chg="modNotesTx">
        <pc:chgData name="福原　颯(s24d164)" userId="5dad88b0-8d9f-4ea1-b2c6-c10a4d6d0a4a" providerId="ADAL" clId="{B3175C1D-6E6D-47D8-B964-B85A915674B2}" dt="2025-05-21T17:22:19.094" v="1029" actId="20577"/>
        <pc:sldMkLst>
          <pc:docMk/>
          <pc:sldMk cId="3516470228" sldId="769"/>
        </pc:sldMkLst>
      </pc:sldChg>
      <pc:sldChg chg="modSp mod">
        <pc:chgData name="福原　颯(s24d164)" userId="5dad88b0-8d9f-4ea1-b2c6-c10a4d6d0a4a" providerId="ADAL" clId="{B3175C1D-6E6D-47D8-B964-B85A915674B2}" dt="2025-05-21T16:33:23.854" v="35" actId="20577"/>
        <pc:sldMkLst>
          <pc:docMk/>
          <pc:sldMk cId="372302214" sldId="777"/>
        </pc:sldMkLst>
      </pc:sldChg>
      <pc:sldChg chg="modSp modNotesTx">
        <pc:chgData name="福原　颯(s24d164)" userId="5dad88b0-8d9f-4ea1-b2c6-c10a4d6d0a4a" providerId="ADAL" clId="{B3175C1D-6E6D-47D8-B964-B85A915674B2}" dt="2025-05-21T16:34:15.694" v="76" actId="20577"/>
        <pc:sldMkLst>
          <pc:docMk/>
          <pc:sldMk cId="928857032" sldId="778"/>
        </pc:sldMkLst>
      </pc:sldChg>
      <pc:sldChg chg="modSp mod modNotesTx">
        <pc:chgData name="福原　颯(s24d164)" userId="5dad88b0-8d9f-4ea1-b2c6-c10a4d6d0a4a" providerId="ADAL" clId="{B3175C1D-6E6D-47D8-B964-B85A915674B2}" dt="2025-05-21T16:38:37.083" v="229" actId="20577"/>
        <pc:sldMkLst>
          <pc:docMk/>
          <pc:sldMk cId="1805178099" sldId="816"/>
        </pc:sldMkLst>
      </pc:sldChg>
      <pc:sldChg chg="modSp del mod modNotesTx">
        <pc:chgData name="福原　颯(s24d164)" userId="5dad88b0-8d9f-4ea1-b2c6-c10a4d6d0a4a" providerId="ADAL" clId="{B3175C1D-6E6D-47D8-B964-B85A915674B2}" dt="2025-05-21T17:01:54.947" v="339" actId="47"/>
        <pc:sldMkLst>
          <pc:docMk/>
          <pc:sldMk cId="1263326900" sldId="843"/>
        </pc:sldMkLst>
      </pc:sldChg>
      <pc:sldChg chg="modSp">
        <pc:chgData name="福原　颯(s24d164)" userId="5dad88b0-8d9f-4ea1-b2c6-c10a4d6d0a4a" providerId="ADAL" clId="{B3175C1D-6E6D-47D8-B964-B85A915674B2}" dt="2025-05-21T16:34:41.364" v="93" actId="20577"/>
        <pc:sldMkLst>
          <pc:docMk/>
          <pc:sldMk cId="4022854633" sldId="847"/>
        </pc:sldMkLst>
      </pc:sldChg>
      <pc:sldChg chg="addSp modSp mod">
        <pc:chgData name="福原　颯(s24d164)" userId="5dad88b0-8d9f-4ea1-b2c6-c10a4d6d0a4a" providerId="ADAL" clId="{B3175C1D-6E6D-47D8-B964-B85A915674B2}" dt="2025-05-21T16:36:04.724" v="126" actId="20577"/>
        <pc:sldMkLst>
          <pc:docMk/>
          <pc:sldMk cId="2085457544" sldId="851"/>
        </pc:sldMkLst>
      </pc:sldChg>
      <pc:sldChg chg="addSp modSp del mod">
        <pc:chgData name="福原　颯(s24d164)" userId="5dad88b0-8d9f-4ea1-b2c6-c10a4d6d0a4a" providerId="ADAL" clId="{B3175C1D-6E6D-47D8-B964-B85A915674B2}" dt="2025-05-21T16:39:48.790" v="239" actId="47"/>
        <pc:sldMkLst>
          <pc:docMk/>
          <pc:sldMk cId="2073588060" sldId="853"/>
        </pc:sldMkLst>
      </pc:sldChg>
      <pc:sldChg chg="modSp">
        <pc:chgData name="福原　颯(s24d164)" userId="5dad88b0-8d9f-4ea1-b2c6-c10a4d6d0a4a" providerId="ADAL" clId="{B3175C1D-6E6D-47D8-B964-B85A915674B2}" dt="2025-05-21T16:37:29.789" v="172"/>
        <pc:sldMkLst>
          <pc:docMk/>
          <pc:sldMk cId="1254780454" sldId="854"/>
        </pc:sldMkLst>
      </pc:sldChg>
      <pc:sldChg chg="modSp add mod modAnim">
        <pc:chgData name="福原　颯(s24d164)" userId="5dad88b0-8d9f-4ea1-b2c6-c10a4d6d0a4a" providerId="ADAL" clId="{B3175C1D-6E6D-47D8-B964-B85A915674B2}" dt="2025-05-21T16:39:39.524" v="238"/>
        <pc:sldMkLst>
          <pc:docMk/>
          <pc:sldMk cId="3421327457" sldId="856"/>
        </pc:sldMkLst>
      </pc:sldChg>
      <pc:sldChg chg="modSp add mod">
        <pc:chgData name="福原　颯(s24d164)" userId="5dad88b0-8d9f-4ea1-b2c6-c10a4d6d0a4a" providerId="ADAL" clId="{B3175C1D-6E6D-47D8-B964-B85A915674B2}" dt="2025-05-21T17:01:25.793" v="338" actId="403"/>
        <pc:sldMkLst>
          <pc:docMk/>
          <pc:sldMk cId="801973835" sldId="857"/>
        </pc:sldMkLst>
      </pc:sldChg>
      <pc:sldChg chg="addSp delSp modSp add mod modNotesTx">
        <pc:chgData name="福原　颯(s24d164)" userId="5dad88b0-8d9f-4ea1-b2c6-c10a4d6d0a4a" providerId="ADAL" clId="{B3175C1D-6E6D-47D8-B964-B85A915674B2}" dt="2025-05-21T17:23:05.985" v="1061" actId="20577"/>
        <pc:sldMkLst>
          <pc:docMk/>
          <pc:sldMk cId="2594906814" sldId="858"/>
        </pc:sldMkLst>
      </pc:sldChg>
    </pc:docChg>
  </pc:docChgLst>
  <pc:docChgLst>
    <pc:chgData name="福原　颯(s24d164)" userId="5dad88b0-8d9f-4ea1-b2c6-c10a4d6d0a4a" providerId="ADAL" clId="{571271B5-7133-4B32-9700-DD686614BF35}"/>
    <pc:docChg chg="modSld">
      <pc:chgData name="福原　颯(s24d164)" userId="5dad88b0-8d9f-4ea1-b2c6-c10a4d6d0a4a" providerId="ADAL" clId="{571271B5-7133-4B32-9700-DD686614BF35}" dt="2025-02-21T00:57:51.833" v="37" actId="20577"/>
      <pc:docMkLst>
        <pc:docMk/>
      </pc:docMkLst>
      <pc:sldChg chg="modNotesTx">
        <pc:chgData name="福原　颯(s24d164)" userId="5dad88b0-8d9f-4ea1-b2c6-c10a4d6d0a4a" providerId="ADAL" clId="{571271B5-7133-4B32-9700-DD686614BF35}" dt="2025-02-21T00:55:44.015" v="0" actId="20577"/>
        <pc:sldMkLst>
          <pc:docMk/>
          <pc:sldMk cId="1452277363" sldId="263"/>
        </pc:sldMkLst>
      </pc:sldChg>
      <pc:sldChg chg="modNotesTx">
        <pc:chgData name="福原　颯(s24d164)" userId="5dad88b0-8d9f-4ea1-b2c6-c10a4d6d0a4a" providerId="ADAL" clId="{571271B5-7133-4B32-9700-DD686614BF35}" dt="2025-02-21T00:55:50.866" v="2" actId="20577"/>
        <pc:sldMkLst>
          <pc:docMk/>
          <pc:sldMk cId="545113248" sldId="449"/>
        </pc:sldMkLst>
      </pc:sldChg>
      <pc:sldChg chg="modNotesTx">
        <pc:chgData name="福原　颯(s24d164)" userId="5dad88b0-8d9f-4ea1-b2c6-c10a4d6d0a4a" providerId="ADAL" clId="{571271B5-7133-4B32-9700-DD686614BF35}" dt="2025-02-21T00:55:47.455" v="1" actId="20577"/>
        <pc:sldMkLst>
          <pc:docMk/>
          <pc:sldMk cId="3201525150" sldId="508"/>
        </pc:sldMkLst>
      </pc:sldChg>
      <pc:sldChg chg="modNotesTx">
        <pc:chgData name="福原　颯(s24d164)" userId="5dad88b0-8d9f-4ea1-b2c6-c10a4d6d0a4a" providerId="ADAL" clId="{571271B5-7133-4B32-9700-DD686614BF35}" dt="2025-02-21T00:55:52.982" v="3" actId="20577"/>
        <pc:sldMkLst>
          <pc:docMk/>
          <pc:sldMk cId="2825117793" sldId="512"/>
        </pc:sldMkLst>
      </pc:sldChg>
      <pc:sldChg chg="modNotesTx">
        <pc:chgData name="福原　颯(s24d164)" userId="5dad88b0-8d9f-4ea1-b2c6-c10a4d6d0a4a" providerId="ADAL" clId="{571271B5-7133-4B32-9700-DD686614BF35}" dt="2025-02-21T00:55:57.020" v="4" actId="20577"/>
        <pc:sldMkLst>
          <pc:docMk/>
          <pc:sldMk cId="3274072135" sldId="513"/>
        </pc:sldMkLst>
      </pc:sldChg>
      <pc:sldChg chg="modNotesTx">
        <pc:chgData name="福原　颯(s24d164)" userId="5dad88b0-8d9f-4ea1-b2c6-c10a4d6d0a4a" providerId="ADAL" clId="{571271B5-7133-4B32-9700-DD686614BF35}" dt="2025-02-21T00:56:10.841" v="8" actId="20577"/>
        <pc:sldMkLst>
          <pc:docMk/>
          <pc:sldMk cId="4060169230" sldId="516"/>
        </pc:sldMkLst>
      </pc:sldChg>
      <pc:sldChg chg="modNotesTx">
        <pc:chgData name="福原　颯(s24d164)" userId="5dad88b0-8d9f-4ea1-b2c6-c10a4d6d0a4a" providerId="ADAL" clId="{571271B5-7133-4B32-9700-DD686614BF35}" dt="2025-02-21T00:56:25.408" v="12" actId="20577"/>
        <pc:sldMkLst>
          <pc:docMk/>
          <pc:sldMk cId="707447553" sldId="517"/>
        </pc:sldMkLst>
      </pc:sldChg>
      <pc:sldChg chg="modNotesTx">
        <pc:chgData name="福原　颯(s24d164)" userId="5dad88b0-8d9f-4ea1-b2c6-c10a4d6d0a4a" providerId="ADAL" clId="{571271B5-7133-4B32-9700-DD686614BF35}" dt="2025-02-21T00:56:05.454" v="6" actId="20577"/>
        <pc:sldMkLst>
          <pc:docMk/>
          <pc:sldMk cId="3360977970" sldId="520"/>
        </pc:sldMkLst>
      </pc:sldChg>
      <pc:sldChg chg="modNotesTx">
        <pc:chgData name="福原　颯(s24d164)" userId="5dad88b0-8d9f-4ea1-b2c6-c10a4d6d0a4a" providerId="ADAL" clId="{571271B5-7133-4B32-9700-DD686614BF35}" dt="2025-02-21T00:56:13.441" v="9" actId="20577"/>
        <pc:sldMkLst>
          <pc:docMk/>
          <pc:sldMk cId="926834026" sldId="522"/>
        </pc:sldMkLst>
      </pc:sldChg>
      <pc:sldChg chg="modNotesTx">
        <pc:chgData name="福原　颯(s24d164)" userId="5dad88b0-8d9f-4ea1-b2c6-c10a4d6d0a4a" providerId="ADAL" clId="{571271B5-7133-4B32-9700-DD686614BF35}" dt="2025-02-21T00:56:15.619" v="10" actId="20577"/>
        <pc:sldMkLst>
          <pc:docMk/>
          <pc:sldMk cId="1492636824" sldId="524"/>
        </pc:sldMkLst>
      </pc:sldChg>
      <pc:sldChg chg="modNotesTx">
        <pc:chgData name="福原　颯(s24d164)" userId="5dad88b0-8d9f-4ea1-b2c6-c10a4d6d0a4a" providerId="ADAL" clId="{571271B5-7133-4B32-9700-DD686614BF35}" dt="2025-02-21T00:56:30.498" v="14" actId="20577"/>
        <pc:sldMkLst>
          <pc:docMk/>
          <pc:sldMk cId="1777063703" sldId="531"/>
        </pc:sldMkLst>
      </pc:sldChg>
      <pc:sldChg chg="modNotesTx">
        <pc:chgData name="福原　颯(s24d164)" userId="5dad88b0-8d9f-4ea1-b2c6-c10a4d6d0a4a" providerId="ADAL" clId="{571271B5-7133-4B32-9700-DD686614BF35}" dt="2025-02-21T00:56:22.172" v="11" actId="20577"/>
        <pc:sldMkLst>
          <pc:docMk/>
          <pc:sldMk cId="3754821337" sldId="532"/>
        </pc:sldMkLst>
      </pc:sldChg>
      <pc:sldChg chg="modNotesTx">
        <pc:chgData name="福原　颯(s24d164)" userId="5dad88b0-8d9f-4ea1-b2c6-c10a4d6d0a4a" providerId="ADAL" clId="{571271B5-7133-4B32-9700-DD686614BF35}" dt="2025-02-21T00:56:41.461" v="17" actId="20577"/>
        <pc:sldMkLst>
          <pc:docMk/>
          <pc:sldMk cId="787021457" sldId="535"/>
        </pc:sldMkLst>
      </pc:sldChg>
      <pc:sldChg chg="modNotesTx">
        <pc:chgData name="福原　颯(s24d164)" userId="5dad88b0-8d9f-4ea1-b2c6-c10a4d6d0a4a" providerId="ADAL" clId="{571271B5-7133-4B32-9700-DD686614BF35}" dt="2025-02-21T00:56:36.314" v="15" actId="20577"/>
        <pc:sldMkLst>
          <pc:docMk/>
          <pc:sldMk cId="657489115" sldId="536"/>
        </pc:sldMkLst>
      </pc:sldChg>
      <pc:sldChg chg="modNotesTx">
        <pc:chgData name="福原　颯(s24d164)" userId="5dad88b0-8d9f-4ea1-b2c6-c10a4d6d0a4a" providerId="ADAL" clId="{571271B5-7133-4B32-9700-DD686614BF35}" dt="2025-02-21T00:56:38.962" v="16" actId="20577"/>
        <pc:sldMkLst>
          <pc:docMk/>
          <pc:sldMk cId="2340234848" sldId="537"/>
        </pc:sldMkLst>
      </pc:sldChg>
      <pc:sldChg chg="modNotesTx">
        <pc:chgData name="福原　颯(s24d164)" userId="5dad88b0-8d9f-4ea1-b2c6-c10a4d6d0a4a" providerId="ADAL" clId="{571271B5-7133-4B32-9700-DD686614BF35}" dt="2025-02-21T00:56:46.722" v="18" actId="20577"/>
        <pc:sldMkLst>
          <pc:docMk/>
          <pc:sldMk cId="1184372124" sldId="538"/>
        </pc:sldMkLst>
      </pc:sldChg>
      <pc:sldChg chg="modNotesTx">
        <pc:chgData name="福原　颯(s24d164)" userId="5dad88b0-8d9f-4ea1-b2c6-c10a4d6d0a4a" providerId="ADAL" clId="{571271B5-7133-4B32-9700-DD686614BF35}" dt="2025-02-21T00:56:49.597" v="19" actId="20577"/>
        <pc:sldMkLst>
          <pc:docMk/>
          <pc:sldMk cId="2634214433" sldId="539"/>
        </pc:sldMkLst>
      </pc:sldChg>
      <pc:sldChg chg="modNotesTx">
        <pc:chgData name="福原　颯(s24d164)" userId="5dad88b0-8d9f-4ea1-b2c6-c10a4d6d0a4a" providerId="ADAL" clId="{571271B5-7133-4B32-9700-DD686614BF35}" dt="2025-02-21T00:56:58.335" v="21" actId="20577"/>
        <pc:sldMkLst>
          <pc:docMk/>
          <pc:sldMk cId="2779778668" sldId="540"/>
        </pc:sldMkLst>
      </pc:sldChg>
      <pc:sldChg chg="modNotesTx">
        <pc:chgData name="福原　颯(s24d164)" userId="5dad88b0-8d9f-4ea1-b2c6-c10a4d6d0a4a" providerId="ADAL" clId="{571271B5-7133-4B32-9700-DD686614BF35}" dt="2025-02-21T00:57:00.878" v="22" actId="20577"/>
        <pc:sldMkLst>
          <pc:docMk/>
          <pc:sldMk cId="4135016211" sldId="542"/>
        </pc:sldMkLst>
      </pc:sldChg>
      <pc:sldChg chg="modNotesTx">
        <pc:chgData name="福原　颯(s24d164)" userId="5dad88b0-8d9f-4ea1-b2c6-c10a4d6d0a4a" providerId="ADAL" clId="{571271B5-7133-4B32-9700-DD686614BF35}" dt="2025-02-21T00:57:09.600" v="23" actId="20577"/>
        <pc:sldMkLst>
          <pc:docMk/>
          <pc:sldMk cId="2530920632" sldId="543"/>
        </pc:sldMkLst>
      </pc:sldChg>
      <pc:sldChg chg="modNotesTx">
        <pc:chgData name="福原　颯(s24d164)" userId="5dad88b0-8d9f-4ea1-b2c6-c10a4d6d0a4a" providerId="ADAL" clId="{571271B5-7133-4B32-9700-DD686614BF35}" dt="2025-02-21T00:57:12.948" v="24" actId="20577"/>
        <pc:sldMkLst>
          <pc:docMk/>
          <pc:sldMk cId="1074092287" sldId="544"/>
        </pc:sldMkLst>
      </pc:sldChg>
      <pc:sldChg chg="modNotesTx">
        <pc:chgData name="福原　颯(s24d164)" userId="5dad88b0-8d9f-4ea1-b2c6-c10a4d6d0a4a" providerId="ADAL" clId="{571271B5-7133-4B32-9700-DD686614BF35}" dt="2025-02-21T00:57:27.776" v="28" actId="20577"/>
        <pc:sldMkLst>
          <pc:docMk/>
          <pc:sldMk cId="2083591494" sldId="545"/>
        </pc:sldMkLst>
      </pc:sldChg>
      <pc:sldChg chg="modNotesTx">
        <pc:chgData name="福原　颯(s24d164)" userId="5dad88b0-8d9f-4ea1-b2c6-c10a4d6d0a4a" providerId="ADAL" clId="{571271B5-7133-4B32-9700-DD686614BF35}" dt="2025-02-21T00:57:29.601" v="29" actId="20577"/>
        <pc:sldMkLst>
          <pc:docMk/>
          <pc:sldMk cId="2393299346" sldId="546"/>
        </pc:sldMkLst>
      </pc:sldChg>
      <pc:sldChg chg="modNotesTx">
        <pc:chgData name="福原　颯(s24d164)" userId="5dad88b0-8d9f-4ea1-b2c6-c10a4d6d0a4a" providerId="ADAL" clId="{571271B5-7133-4B32-9700-DD686614BF35}" dt="2025-02-21T00:56:27.497" v="13" actId="20577"/>
        <pc:sldMkLst>
          <pc:docMk/>
          <pc:sldMk cId="2971353691" sldId="550"/>
        </pc:sldMkLst>
      </pc:sldChg>
      <pc:sldChg chg="modNotesTx">
        <pc:chgData name="福原　颯(s24d164)" userId="5dad88b0-8d9f-4ea1-b2c6-c10a4d6d0a4a" providerId="ADAL" clId="{571271B5-7133-4B32-9700-DD686614BF35}" dt="2025-02-21T00:57:31.720" v="30" actId="20577"/>
        <pc:sldMkLst>
          <pc:docMk/>
          <pc:sldMk cId="245135390" sldId="551"/>
        </pc:sldMkLst>
      </pc:sldChg>
      <pc:sldChg chg="modNotesTx">
        <pc:chgData name="福原　颯(s24d164)" userId="5dad88b0-8d9f-4ea1-b2c6-c10a4d6d0a4a" providerId="ADAL" clId="{571271B5-7133-4B32-9700-DD686614BF35}" dt="2025-02-21T00:57:33.463" v="31" actId="20577"/>
        <pc:sldMkLst>
          <pc:docMk/>
          <pc:sldMk cId="338589204" sldId="552"/>
        </pc:sldMkLst>
      </pc:sldChg>
      <pc:sldChg chg="modNotesTx">
        <pc:chgData name="福原　颯(s24d164)" userId="5dad88b0-8d9f-4ea1-b2c6-c10a4d6d0a4a" providerId="ADAL" clId="{571271B5-7133-4B32-9700-DD686614BF35}" dt="2025-02-21T00:57:37.407" v="32" actId="20577"/>
        <pc:sldMkLst>
          <pc:docMk/>
          <pc:sldMk cId="561060879" sldId="553"/>
        </pc:sldMkLst>
      </pc:sldChg>
      <pc:sldChg chg="modNotesTx">
        <pc:chgData name="福原　颯(s24d164)" userId="5dad88b0-8d9f-4ea1-b2c6-c10a4d6d0a4a" providerId="ADAL" clId="{571271B5-7133-4B32-9700-DD686614BF35}" dt="2025-02-21T00:57:41.179" v="33" actId="20577"/>
        <pc:sldMkLst>
          <pc:docMk/>
          <pc:sldMk cId="2437348224" sldId="558"/>
        </pc:sldMkLst>
      </pc:sldChg>
      <pc:sldChg chg="modNotesTx">
        <pc:chgData name="福原　颯(s24d164)" userId="5dad88b0-8d9f-4ea1-b2c6-c10a4d6d0a4a" providerId="ADAL" clId="{571271B5-7133-4B32-9700-DD686614BF35}" dt="2025-02-21T00:57:43.149" v="34" actId="20577"/>
        <pc:sldMkLst>
          <pc:docMk/>
          <pc:sldMk cId="1399150608" sldId="559"/>
        </pc:sldMkLst>
      </pc:sldChg>
      <pc:sldChg chg="modNotesTx">
        <pc:chgData name="福原　颯(s24d164)" userId="5dad88b0-8d9f-4ea1-b2c6-c10a4d6d0a4a" providerId="ADAL" clId="{571271B5-7133-4B32-9700-DD686614BF35}" dt="2025-02-21T00:57:49.633" v="36" actId="20577"/>
        <pc:sldMkLst>
          <pc:docMk/>
          <pc:sldMk cId="411907626" sldId="563"/>
        </pc:sldMkLst>
      </pc:sldChg>
      <pc:sldChg chg="modNotesTx">
        <pc:chgData name="福原　颯(s24d164)" userId="5dad88b0-8d9f-4ea1-b2c6-c10a4d6d0a4a" providerId="ADAL" clId="{571271B5-7133-4B32-9700-DD686614BF35}" dt="2025-02-21T00:57:45.203" v="35" actId="20577"/>
        <pc:sldMkLst>
          <pc:docMk/>
          <pc:sldMk cId="2608318930" sldId="565"/>
        </pc:sldMkLst>
      </pc:sldChg>
      <pc:sldChg chg="modNotesTx">
        <pc:chgData name="福原　颯(s24d164)" userId="5dad88b0-8d9f-4ea1-b2c6-c10a4d6d0a4a" providerId="ADAL" clId="{571271B5-7133-4B32-9700-DD686614BF35}" dt="2025-02-21T00:55:59.358" v="5" actId="20577"/>
        <pc:sldMkLst>
          <pc:docMk/>
          <pc:sldMk cId="2689712002" sldId="567"/>
        </pc:sldMkLst>
      </pc:sldChg>
      <pc:sldChg chg="modNotesTx">
        <pc:chgData name="福原　颯(s24d164)" userId="5dad88b0-8d9f-4ea1-b2c6-c10a4d6d0a4a" providerId="ADAL" clId="{571271B5-7133-4B32-9700-DD686614BF35}" dt="2025-02-21T00:56:51.954" v="20" actId="20577"/>
        <pc:sldMkLst>
          <pc:docMk/>
          <pc:sldMk cId="1971853744" sldId="568"/>
        </pc:sldMkLst>
      </pc:sldChg>
      <pc:sldChg chg="modNotesTx">
        <pc:chgData name="福原　颯(s24d164)" userId="5dad88b0-8d9f-4ea1-b2c6-c10a4d6d0a4a" providerId="ADAL" clId="{571271B5-7133-4B32-9700-DD686614BF35}" dt="2025-02-21T00:57:20.346" v="26" actId="20577"/>
        <pc:sldMkLst>
          <pc:docMk/>
          <pc:sldMk cId="3579389821" sldId="569"/>
        </pc:sldMkLst>
      </pc:sldChg>
      <pc:sldChg chg="modNotesTx">
        <pc:chgData name="福原　颯(s24d164)" userId="5dad88b0-8d9f-4ea1-b2c6-c10a4d6d0a4a" providerId="ADAL" clId="{571271B5-7133-4B32-9700-DD686614BF35}" dt="2025-02-21T00:57:22.677" v="27" actId="20577"/>
        <pc:sldMkLst>
          <pc:docMk/>
          <pc:sldMk cId="1542109834" sldId="570"/>
        </pc:sldMkLst>
      </pc:sldChg>
      <pc:sldChg chg="modNotesTx">
        <pc:chgData name="福原　颯(s24d164)" userId="5dad88b0-8d9f-4ea1-b2c6-c10a4d6d0a4a" providerId="ADAL" clId="{571271B5-7133-4B32-9700-DD686614BF35}" dt="2025-02-21T00:57:51.833" v="37" actId="20577"/>
        <pc:sldMkLst>
          <pc:docMk/>
          <pc:sldMk cId="4205508689" sldId="572"/>
        </pc:sldMkLst>
      </pc:sldChg>
      <pc:sldChg chg="modNotesTx">
        <pc:chgData name="福原　颯(s24d164)" userId="5dad88b0-8d9f-4ea1-b2c6-c10a4d6d0a4a" providerId="ADAL" clId="{571271B5-7133-4B32-9700-DD686614BF35}" dt="2025-02-21T00:56:07.292" v="7" actId="20577"/>
        <pc:sldMkLst>
          <pc:docMk/>
          <pc:sldMk cId="2809066448" sldId="573"/>
        </pc:sldMkLst>
      </pc:sldChg>
      <pc:sldChg chg="modNotesTx">
        <pc:chgData name="福原　颯(s24d164)" userId="5dad88b0-8d9f-4ea1-b2c6-c10a4d6d0a4a" providerId="ADAL" clId="{571271B5-7133-4B32-9700-DD686614BF35}" dt="2025-02-21T00:57:15.146" v="25" actId="20577"/>
        <pc:sldMkLst>
          <pc:docMk/>
          <pc:sldMk cId="2127269367" sldId="575"/>
        </pc:sldMkLst>
      </pc:sldChg>
    </pc:docChg>
  </pc:docChgLst>
  <pc:docChgLst>
    <pc:chgData name="福原　颯(s24d164)" userId="5dad88b0-8d9f-4ea1-b2c6-c10a4d6d0a4a" providerId="ADAL" clId="{6197501D-1937-4564-A2D4-18A52967BC1D}"/>
    <pc:docChg chg="undo custSel addSld delSld modSld sldOrd">
      <pc:chgData name="福原　颯(s24d164)" userId="5dad88b0-8d9f-4ea1-b2c6-c10a4d6d0a4a" providerId="ADAL" clId="{6197501D-1937-4564-A2D4-18A52967BC1D}" dt="2025-05-21T23:42:53.971" v="5078" actId="20577"/>
      <pc:docMkLst>
        <pc:docMk/>
      </pc:docMkLst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1485345896" sldId="719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635740765" sldId="720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347730015" sldId="721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782943564" sldId="722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176392747" sldId="723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319081757" sldId="724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770641243" sldId="725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666828290" sldId="726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1946705632" sldId="727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1641118007" sldId="728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127128952" sldId="729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809500325" sldId="730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003993181" sldId="731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661843088" sldId="732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602831380" sldId="733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1056422292" sldId="734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792115294" sldId="735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697052301" sldId="736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4194224942" sldId="738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356421823" sldId="753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112599749" sldId="755"/>
        </pc:sldMkLst>
      </pc:sldChg>
      <pc:sldChg chg="modNotesTx">
        <pc:chgData name="福原　颯(s24d164)" userId="5dad88b0-8d9f-4ea1-b2c6-c10a4d6d0a4a" providerId="ADAL" clId="{6197501D-1937-4564-A2D4-18A52967BC1D}" dt="2025-05-21T22:47:17.938" v="4791" actId="20577"/>
        <pc:sldMkLst>
          <pc:docMk/>
          <pc:sldMk cId="3833613617" sldId="756"/>
        </pc:sldMkLst>
      </pc:sldChg>
      <pc:sldChg chg="modSp mod ord">
        <pc:chgData name="福原　颯(s24d164)" userId="5dad88b0-8d9f-4ea1-b2c6-c10a4d6d0a4a" providerId="ADAL" clId="{6197501D-1937-4564-A2D4-18A52967BC1D}" dt="2025-05-21T22:48:29.685" v="4846" actId="115"/>
        <pc:sldMkLst>
          <pc:docMk/>
          <pc:sldMk cId="1232371135" sldId="757"/>
        </pc:sldMkLst>
      </pc:sldChg>
      <pc:sldChg chg="addSp delSp modSp mod">
        <pc:chgData name="福原　颯(s24d164)" userId="5dad88b0-8d9f-4ea1-b2c6-c10a4d6d0a4a" providerId="ADAL" clId="{6197501D-1937-4564-A2D4-18A52967BC1D}" dt="2025-05-21T21:27:47.956" v="3486" actId="571"/>
        <pc:sldMkLst>
          <pc:docMk/>
          <pc:sldMk cId="2615351689" sldId="758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347702723" sldId="759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743156960" sldId="760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876460111" sldId="761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482301737" sldId="763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97923385" sldId="764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532690430" sldId="765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513075092" sldId="766"/>
        </pc:sldMkLst>
      </pc:sldChg>
      <pc:sldChg chg="modSp mod">
        <pc:chgData name="福原　颯(s24d164)" userId="5dad88b0-8d9f-4ea1-b2c6-c10a4d6d0a4a" providerId="ADAL" clId="{6197501D-1937-4564-A2D4-18A52967BC1D}" dt="2025-05-21T22:35:02.479" v="4452" actId="5793"/>
        <pc:sldMkLst>
          <pc:docMk/>
          <pc:sldMk cId="1067871787" sldId="768"/>
        </pc:sldMkLst>
      </pc:sldChg>
      <pc:sldChg chg="modSp modNotesTx">
        <pc:chgData name="福原　颯(s24d164)" userId="5dad88b0-8d9f-4ea1-b2c6-c10a4d6d0a4a" providerId="ADAL" clId="{6197501D-1937-4564-A2D4-18A52967BC1D}" dt="2025-05-21T22:35:29.649" v="4470" actId="20577"/>
        <pc:sldMkLst>
          <pc:docMk/>
          <pc:sldMk cId="3516470228" sldId="769"/>
        </pc:sldMkLst>
      </pc:sldChg>
      <pc:sldChg chg="modSp mod modNotesTx">
        <pc:chgData name="福原　颯(s24d164)" userId="5dad88b0-8d9f-4ea1-b2c6-c10a4d6d0a4a" providerId="ADAL" clId="{6197501D-1937-4564-A2D4-18A52967BC1D}" dt="2025-05-21T23:21:38.027" v="5023" actId="12"/>
        <pc:sldMkLst>
          <pc:docMk/>
          <pc:sldMk cId="2662678024" sldId="770"/>
        </pc:sldMkLst>
      </pc:sldChg>
      <pc:sldChg chg="addSp delSp modSp mod modAnim modNotesTx">
        <pc:chgData name="福原　颯(s24d164)" userId="5dad88b0-8d9f-4ea1-b2c6-c10a4d6d0a4a" providerId="ADAL" clId="{6197501D-1937-4564-A2D4-18A52967BC1D}" dt="2025-05-21T22:44:26.793" v="4694" actId="207"/>
        <pc:sldMkLst>
          <pc:docMk/>
          <pc:sldMk cId="1163437332" sldId="771"/>
        </pc:sldMkLst>
      </pc:sldChg>
      <pc:sldChg chg="addSp delSp modSp mod modAnim modNotesTx">
        <pc:chgData name="福原　颯(s24d164)" userId="5dad88b0-8d9f-4ea1-b2c6-c10a4d6d0a4a" providerId="ADAL" clId="{6197501D-1937-4564-A2D4-18A52967BC1D}" dt="2025-05-21T22:45:50.129" v="4704"/>
        <pc:sldMkLst>
          <pc:docMk/>
          <pc:sldMk cId="1210146090" sldId="772"/>
        </pc:sldMkLst>
      </pc:sldChg>
      <pc:sldChg chg="addSp delSp modSp del mod modNotesTx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1477064745" sldId="773"/>
        </pc:sldMkLst>
      </pc:sldChg>
      <pc:sldChg chg="addSp modSp mod modNotesTx">
        <pc:chgData name="福原　颯(s24d164)" userId="5dad88b0-8d9f-4ea1-b2c6-c10a4d6d0a4a" providerId="ADAL" clId="{6197501D-1937-4564-A2D4-18A52967BC1D}" dt="2025-05-21T22:27:06.296" v="3796" actId="20577"/>
        <pc:sldMkLst>
          <pc:docMk/>
          <pc:sldMk cId="3638264233" sldId="774"/>
        </pc:sldMkLst>
      </pc:sldChg>
      <pc:sldChg chg="modSp mod modNotesTx">
        <pc:chgData name="福原　颯(s24d164)" userId="5dad88b0-8d9f-4ea1-b2c6-c10a4d6d0a4a" providerId="ADAL" clId="{6197501D-1937-4564-A2D4-18A52967BC1D}" dt="2025-05-21T22:34:30.284" v="4438" actId="20577"/>
        <pc:sldMkLst>
          <pc:docMk/>
          <pc:sldMk cId="1123830566" sldId="775"/>
        </pc:sldMkLst>
      </pc:sldChg>
      <pc:sldChg chg="modSp">
        <pc:chgData name="福原　颯(s24d164)" userId="5dad88b0-8d9f-4ea1-b2c6-c10a4d6d0a4a" providerId="ADAL" clId="{6197501D-1937-4564-A2D4-18A52967BC1D}" dt="2025-05-21T20:54:29.517" v="3096" actId="207"/>
        <pc:sldMkLst>
          <pc:docMk/>
          <pc:sldMk cId="928857032" sldId="778"/>
        </pc:sldMkLst>
      </pc:sldChg>
      <pc:sldChg chg="modNotesTx">
        <pc:chgData name="福原　颯(s24d164)" userId="5dad88b0-8d9f-4ea1-b2c6-c10a4d6d0a4a" providerId="ADAL" clId="{6197501D-1937-4564-A2D4-18A52967BC1D}" dt="2025-05-21T23:20:13.701" v="4983" actId="20577"/>
        <pc:sldMkLst>
          <pc:docMk/>
          <pc:sldMk cId="1805178099" sldId="816"/>
        </pc:sldMkLst>
      </pc:sldChg>
      <pc:sldChg chg="modNotesTx">
        <pc:chgData name="福原　颯(s24d164)" userId="5dad88b0-8d9f-4ea1-b2c6-c10a4d6d0a4a" providerId="ADAL" clId="{6197501D-1937-4564-A2D4-18A52967BC1D}" dt="2025-05-21T20:50:13.197" v="3002" actId="20577"/>
        <pc:sldMkLst>
          <pc:docMk/>
          <pc:sldMk cId="4135745768" sldId="828"/>
        </pc:sldMkLst>
      </pc:sldChg>
      <pc:sldChg chg="modNotesTx">
        <pc:chgData name="福原　颯(s24d164)" userId="5dad88b0-8d9f-4ea1-b2c6-c10a4d6d0a4a" providerId="ADAL" clId="{6197501D-1937-4564-A2D4-18A52967BC1D}" dt="2025-05-21T20:50:05.127" v="2971" actId="20577"/>
        <pc:sldMkLst>
          <pc:docMk/>
          <pc:sldMk cId="1915086389" sldId="830"/>
        </pc:sldMkLst>
      </pc:sldChg>
      <pc:sldChg chg="modNotesTx">
        <pc:chgData name="福原　颯(s24d164)" userId="5dad88b0-8d9f-4ea1-b2c6-c10a4d6d0a4a" providerId="ADAL" clId="{6197501D-1937-4564-A2D4-18A52967BC1D}" dt="2025-05-21T20:51:20.936" v="3025" actId="20577"/>
        <pc:sldMkLst>
          <pc:docMk/>
          <pc:sldMk cId="4229296379" sldId="832"/>
        </pc:sldMkLst>
      </pc:sldChg>
      <pc:sldChg chg="modNotesTx">
        <pc:chgData name="福原　颯(s24d164)" userId="5dad88b0-8d9f-4ea1-b2c6-c10a4d6d0a4a" providerId="ADAL" clId="{6197501D-1937-4564-A2D4-18A52967BC1D}" dt="2025-05-21T20:51:39.942" v="3027" actId="20577"/>
        <pc:sldMkLst>
          <pc:docMk/>
          <pc:sldMk cId="2710896411" sldId="833"/>
        </pc:sldMkLst>
      </pc:sldChg>
      <pc:sldChg chg="modSp mod modNotesTx">
        <pc:chgData name="福原　颯(s24d164)" userId="5dad88b0-8d9f-4ea1-b2c6-c10a4d6d0a4a" providerId="ADAL" clId="{6197501D-1937-4564-A2D4-18A52967BC1D}" dt="2025-05-21T22:33:16.844" v="4412" actId="20577"/>
        <pc:sldMkLst>
          <pc:docMk/>
          <pc:sldMk cId="242336293" sldId="840"/>
        </pc:sldMkLst>
      </pc:sldChg>
      <pc:sldChg chg="modNotesTx">
        <pc:chgData name="福原　颯(s24d164)" userId="5dad88b0-8d9f-4ea1-b2c6-c10a4d6d0a4a" providerId="ADAL" clId="{6197501D-1937-4564-A2D4-18A52967BC1D}" dt="2025-05-21T20:50:48.024" v="3013" actId="20577"/>
        <pc:sldMkLst>
          <pc:docMk/>
          <pc:sldMk cId="2028234339" sldId="841"/>
        </pc:sldMkLst>
      </pc:sldChg>
      <pc:sldChg chg="modNotesTx">
        <pc:chgData name="福原　颯(s24d164)" userId="5dad88b0-8d9f-4ea1-b2c6-c10a4d6d0a4a" providerId="ADAL" clId="{6197501D-1937-4564-A2D4-18A52967BC1D}" dt="2025-05-21T20:50:54.120" v="3014" actId="20577"/>
        <pc:sldMkLst>
          <pc:docMk/>
          <pc:sldMk cId="1331827825" sldId="842"/>
        </pc:sldMkLst>
      </pc:sldChg>
      <pc:sldChg chg="modNotesTx">
        <pc:chgData name="福原　颯(s24d164)" userId="5dad88b0-8d9f-4ea1-b2c6-c10a4d6d0a4a" providerId="ADAL" clId="{6197501D-1937-4564-A2D4-18A52967BC1D}" dt="2025-05-21T20:53:25.446" v="3090" actId="20577"/>
        <pc:sldMkLst>
          <pc:docMk/>
          <pc:sldMk cId="1085557549" sldId="844"/>
        </pc:sldMkLst>
      </pc:sldChg>
      <pc:sldChg chg="modSp modNotesTx">
        <pc:chgData name="福原　颯(s24d164)" userId="5dad88b0-8d9f-4ea1-b2c6-c10a4d6d0a4a" providerId="ADAL" clId="{6197501D-1937-4564-A2D4-18A52967BC1D}" dt="2025-05-21T20:54:56.716" v="3112" actId="115"/>
        <pc:sldMkLst>
          <pc:docMk/>
          <pc:sldMk cId="4022854633" sldId="847"/>
        </pc:sldMkLst>
      </pc:sldChg>
      <pc:sldChg chg="modNotesTx">
        <pc:chgData name="福原　颯(s24d164)" userId="5dad88b0-8d9f-4ea1-b2c6-c10a4d6d0a4a" providerId="ADAL" clId="{6197501D-1937-4564-A2D4-18A52967BC1D}" dt="2025-05-21T20:55:33.546" v="3115" actId="113"/>
        <pc:sldMkLst>
          <pc:docMk/>
          <pc:sldMk cId="3325721506" sldId="848"/>
        </pc:sldMkLst>
      </pc:sldChg>
      <pc:sldChg chg="modNotesTx">
        <pc:chgData name="福原　颯(s24d164)" userId="5dad88b0-8d9f-4ea1-b2c6-c10a4d6d0a4a" providerId="ADAL" clId="{6197501D-1937-4564-A2D4-18A52967BC1D}" dt="2025-05-21T20:55:49.533" v="3118" actId="20577"/>
        <pc:sldMkLst>
          <pc:docMk/>
          <pc:sldMk cId="174080467" sldId="850"/>
        </pc:sldMkLst>
      </pc:sldChg>
      <pc:sldChg chg="modSp mod modNotesTx">
        <pc:chgData name="福原　颯(s24d164)" userId="5dad88b0-8d9f-4ea1-b2c6-c10a4d6d0a4a" providerId="ADAL" clId="{6197501D-1937-4564-A2D4-18A52967BC1D}" dt="2025-05-21T23:19:31.298" v="4967" actId="20577"/>
        <pc:sldMkLst>
          <pc:docMk/>
          <pc:sldMk cId="2085457544" sldId="851"/>
        </pc:sldMkLst>
      </pc:sldChg>
      <pc:sldChg chg="modSp modNotesTx">
        <pc:chgData name="福原　颯(s24d164)" userId="5dad88b0-8d9f-4ea1-b2c6-c10a4d6d0a4a" providerId="ADAL" clId="{6197501D-1937-4564-A2D4-18A52967BC1D}" dt="2025-05-21T21:23:20.796" v="3398" actId="115"/>
        <pc:sldMkLst>
          <pc:docMk/>
          <pc:sldMk cId="446647372" sldId="852"/>
        </pc:sldMkLst>
      </pc:sldChg>
      <pc:sldChg chg="addSp modSp mod modAnim">
        <pc:chgData name="福原　颯(s24d164)" userId="5dad88b0-8d9f-4ea1-b2c6-c10a4d6d0a4a" providerId="ADAL" clId="{6197501D-1937-4564-A2D4-18A52967BC1D}" dt="2025-05-21T23:42:40.143" v="5066" actId="115"/>
        <pc:sldMkLst>
          <pc:docMk/>
          <pc:sldMk cId="1254780454" sldId="854"/>
        </pc:sldMkLst>
      </pc:sldChg>
      <pc:sldChg chg="modNotesTx">
        <pc:chgData name="福原　颯(s24d164)" userId="5dad88b0-8d9f-4ea1-b2c6-c10a4d6d0a4a" providerId="ADAL" clId="{6197501D-1937-4564-A2D4-18A52967BC1D}" dt="2025-05-21T23:42:53.971" v="5078" actId="20577"/>
        <pc:sldMkLst>
          <pc:docMk/>
          <pc:sldMk cId="1717734276" sldId="855"/>
        </pc:sldMkLst>
      </pc:sldChg>
      <pc:sldChg chg="modNotesTx">
        <pc:chgData name="福原　颯(s24d164)" userId="5dad88b0-8d9f-4ea1-b2c6-c10a4d6d0a4a" providerId="ADAL" clId="{6197501D-1937-4564-A2D4-18A52967BC1D}" dt="2025-05-21T21:23:33.747" v="3415" actId="20577"/>
        <pc:sldMkLst>
          <pc:docMk/>
          <pc:sldMk cId="3421327457" sldId="856"/>
        </pc:sldMkLst>
      </pc:sldChg>
      <pc:sldChg chg="modSp mod modNotesTx">
        <pc:chgData name="福原　颯(s24d164)" userId="5dad88b0-8d9f-4ea1-b2c6-c10a4d6d0a4a" providerId="ADAL" clId="{6197501D-1937-4564-A2D4-18A52967BC1D}" dt="2025-05-21T20:53:00.439" v="3089" actId="20577"/>
        <pc:sldMkLst>
          <pc:docMk/>
          <pc:sldMk cId="801973835" sldId="857"/>
        </pc:sldMkLst>
      </pc:sldChg>
      <pc:sldChg chg="modSp mod">
        <pc:chgData name="福原　颯(s24d164)" userId="5dad88b0-8d9f-4ea1-b2c6-c10a4d6d0a4a" providerId="ADAL" clId="{6197501D-1937-4564-A2D4-18A52967BC1D}" dt="2025-05-21T22:35:14.551" v="4467" actId="20577"/>
        <pc:sldMkLst>
          <pc:docMk/>
          <pc:sldMk cId="2594906814" sldId="858"/>
        </pc:sldMkLst>
      </pc:sldChg>
      <pc:sldChg chg="addSp delSp modSp add mod modNotesTx">
        <pc:chgData name="福原　颯(s24d164)" userId="5dad88b0-8d9f-4ea1-b2c6-c10a4d6d0a4a" providerId="ADAL" clId="{6197501D-1937-4564-A2D4-18A52967BC1D}" dt="2025-05-21T23:16:20.621" v="4851" actId="12"/>
        <pc:sldMkLst>
          <pc:docMk/>
          <pc:sldMk cId="2553344157" sldId="859"/>
        </pc:sldMkLst>
      </pc:sldChg>
      <pc:sldChg chg="add del">
        <pc:chgData name="福原　颯(s24d164)" userId="5dad88b0-8d9f-4ea1-b2c6-c10a4d6d0a4a" providerId="ADAL" clId="{6197501D-1937-4564-A2D4-18A52967BC1D}" dt="2025-05-21T18:53:03.385" v="1711" actId="47"/>
        <pc:sldMkLst>
          <pc:docMk/>
          <pc:sldMk cId="3805602905" sldId="860"/>
        </pc:sldMkLst>
      </pc:sldChg>
    </pc:docChg>
  </pc:docChgLst>
  <pc:docChgLst>
    <pc:chgData name="福原　颯(s24d164)" userId="5dad88b0-8d9f-4ea1-b2c6-c10a4d6d0a4a" providerId="ADAL" clId="{2DB3332C-EDDF-4108-9A20-C8283844E5F8}"/>
    <pc:docChg chg="undo custSel modSld">
      <pc:chgData name="福原　颯(s24d164)" userId="5dad88b0-8d9f-4ea1-b2c6-c10a4d6d0a4a" providerId="ADAL" clId="{2DB3332C-EDDF-4108-9A20-C8283844E5F8}" dt="2025-04-19T02:53:00.690" v="264" actId="20577"/>
      <pc:docMkLst>
        <pc:docMk/>
      </pc:docMkLst>
      <pc:sldChg chg="addSp delSp modSp mod">
        <pc:chgData name="福原　颯(s24d164)" userId="5dad88b0-8d9f-4ea1-b2c6-c10a4d6d0a4a" providerId="ADAL" clId="{2DB3332C-EDDF-4108-9A20-C8283844E5F8}" dt="2025-04-19T02:53:00.690" v="264" actId="20577"/>
        <pc:sldMkLst>
          <pc:docMk/>
          <pc:sldMk cId="880300470" sldId="640"/>
        </pc:sldMkLst>
      </pc:sldChg>
      <pc:sldChg chg="delSp modSp mod">
        <pc:chgData name="福原　颯(s24d164)" userId="5dad88b0-8d9f-4ea1-b2c6-c10a4d6d0a4a" providerId="ADAL" clId="{2DB3332C-EDDF-4108-9A20-C8283844E5F8}" dt="2025-04-19T02:50:31.191" v="217" actId="20577"/>
        <pc:sldMkLst>
          <pc:docMk/>
          <pc:sldMk cId="1605259489" sldId="641"/>
        </pc:sldMkLst>
      </pc:sldChg>
    </pc:docChg>
  </pc:docChgLst>
  <pc:docChgLst>
    <pc:chgData name="福原　颯(s24d164)" userId="5dad88b0-8d9f-4ea1-b2c6-c10a4d6d0a4a" providerId="ADAL" clId="{054E93C0-0A7C-476A-B5DA-E83A041BEB6C}"/>
    <pc:docChg chg="modSld">
      <pc:chgData name="福原　颯(s24d164)" userId="5dad88b0-8d9f-4ea1-b2c6-c10a4d6d0a4a" providerId="ADAL" clId="{054E93C0-0A7C-476A-B5DA-E83A041BEB6C}" dt="2024-09-02T06:13:34.819" v="0" actId="1076"/>
      <pc:docMkLst>
        <pc:docMk/>
      </pc:docMkLst>
      <pc:sldChg chg="modSp mod">
        <pc:chgData name="福原　颯(s24d164)" userId="5dad88b0-8d9f-4ea1-b2c6-c10a4d6d0a4a" providerId="ADAL" clId="{054E93C0-0A7C-476A-B5DA-E83A041BEB6C}" dt="2024-09-02T06:13:34.819" v="0" actId="1076"/>
        <pc:sldMkLst>
          <pc:docMk/>
          <pc:sldMk cId="1819057369" sldId="440"/>
        </pc:sldMkLst>
      </pc:sldChg>
    </pc:docChg>
  </pc:docChgLst>
  <pc:docChgLst>
    <pc:chgData name="福原　颯(s24d164)" userId="5dad88b0-8d9f-4ea1-b2c6-c10a4d6d0a4a" providerId="ADAL" clId="{72577C97-55D3-4D01-8AD6-C4ABCB3942CA}"/>
    <pc:docChg chg="undo custSel addSld delSld modSld sldOrd">
      <pc:chgData name="福原　颯(s24d164)" userId="5dad88b0-8d9f-4ea1-b2c6-c10a4d6d0a4a" providerId="ADAL" clId="{72577C97-55D3-4D01-8AD6-C4ABCB3942CA}" dt="2025-04-23T04:40:10.188" v="3892"/>
      <pc:docMkLst>
        <pc:docMk/>
      </pc:docMkLst>
      <pc:sldChg chg="modNotesTx">
        <pc:chgData name="福原　颯(s24d164)" userId="5dad88b0-8d9f-4ea1-b2c6-c10a4d6d0a4a" providerId="ADAL" clId="{72577C97-55D3-4D01-8AD6-C4ABCB3942CA}" dt="2025-04-21T12:28:19.007" v="277"/>
        <pc:sldMkLst>
          <pc:docMk/>
          <pc:sldMk cId="3101350149" sldId="560"/>
        </pc:sldMkLst>
      </pc:sldChg>
      <pc:sldChg chg="modSp mod modNotesTx">
        <pc:chgData name="福原　颯(s24d164)" userId="5dad88b0-8d9f-4ea1-b2c6-c10a4d6d0a4a" providerId="ADAL" clId="{72577C97-55D3-4D01-8AD6-C4ABCB3942CA}" dt="2025-04-23T04:15:50.903" v="3459" actId="20577"/>
        <pc:sldMkLst>
          <pc:docMk/>
          <pc:sldMk cId="2607922016" sldId="583"/>
        </pc:sldMkLst>
      </pc:sldChg>
      <pc:sldChg chg="modSp mod modNotesTx">
        <pc:chgData name="福原　颯(s24d164)" userId="5dad88b0-8d9f-4ea1-b2c6-c10a4d6d0a4a" providerId="ADAL" clId="{72577C97-55D3-4D01-8AD6-C4ABCB3942CA}" dt="2025-04-23T03:30:24.801" v="2287" actId="20577"/>
        <pc:sldMkLst>
          <pc:docMk/>
          <pc:sldMk cId="144107496" sldId="653"/>
        </pc:sldMkLst>
      </pc:sldChg>
      <pc:sldChg chg="modSp mod modNotesTx">
        <pc:chgData name="福原　颯(s24d164)" userId="5dad88b0-8d9f-4ea1-b2c6-c10a4d6d0a4a" providerId="ADAL" clId="{72577C97-55D3-4D01-8AD6-C4ABCB3942CA}" dt="2025-04-23T03:51:29.574" v="3026" actId="20577"/>
        <pc:sldMkLst>
          <pc:docMk/>
          <pc:sldMk cId="1086817974" sldId="654"/>
        </pc:sldMkLst>
      </pc:sldChg>
      <pc:sldChg chg="modSp mod modAnim modNotesTx">
        <pc:chgData name="福原　颯(s24d164)" userId="5dad88b0-8d9f-4ea1-b2c6-c10a4d6d0a4a" providerId="ADAL" clId="{72577C97-55D3-4D01-8AD6-C4ABCB3942CA}" dt="2025-04-23T03:58:42.904" v="3089" actId="20577"/>
        <pc:sldMkLst>
          <pc:docMk/>
          <pc:sldMk cId="937305246" sldId="656"/>
        </pc:sldMkLst>
      </pc:sldChg>
      <pc:sldChg chg="modSp mod modAnim modNotesTx">
        <pc:chgData name="福原　颯(s24d164)" userId="5dad88b0-8d9f-4ea1-b2c6-c10a4d6d0a4a" providerId="ADAL" clId="{72577C97-55D3-4D01-8AD6-C4ABCB3942CA}" dt="2025-04-23T04:11:41.544" v="3378" actId="20577"/>
        <pc:sldMkLst>
          <pc:docMk/>
          <pc:sldMk cId="1774343298" sldId="664"/>
        </pc:sldMkLst>
      </pc:sldChg>
      <pc:sldChg chg="ord">
        <pc:chgData name="福原　颯(s24d164)" userId="5dad88b0-8d9f-4ea1-b2c6-c10a4d6d0a4a" providerId="ADAL" clId="{72577C97-55D3-4D01-8AD6-C4ABCB3942CA}" dt="2025-04-23T04:40:10.188" v="3892"/>
        <pc:sldMkLst>
          <pc:docMk/>
          <pc:sldMk cId="3691397539" sldId="673"/>
        </pc:sldMkLst>
      </pc:sldChg>
      <pc:sldChg chg="modSp mod modNotesTx">
        <pc:chgData name="福原　颯(s24d164)" userId="5dad88b0-8d9f-4ea1-b2c6-c10a4d6d0a4a" providerId="ADAL" clId="{72577C97-55D3-4D01-8AD6-C4ABCB3942CA}" dt="2025-04-23T04:22:51.753" v="3482" actId="113"/>
        <pc:sldMkLst>
          <pc:docMk/>
          <pc:sldMk cId="2670103010" sldId="676"/>
        </pc:sldMkLst>
      </pc:sldChg>
      <pc:sldChg chg="modSp add mod modNotesTx">
        <pc:chgData name="福原　颯(s24d164)" userId="5dad88b0-8d9f-4ea1-b2c6-c10a4d6d0a4a" providerId="ADAL" clId="{72577C97-55D3-4D01-8AD6-C4ABCB3942CA}" dt="2025-04-23T04:39:53.084" v="3890" actId="20577"/>
        <pc:sldMkLst>
          <pc:docMk/>
          <pc:sldMk cId="403920293" sldId="747"/>
        </pc:sldMkLst>
      </pc:sldChg>
      <pc:sldChg chg="add del">
        <pc:chgData name="福原　颯(s24d164)" userId="5dad88b0-8d9f-4ea1-b2c6-c10a4d6d0a4a" providerId="ADAL" clId="{72577C97-55D3-4D01-8AD6-C4ABCB3942CA}" dt="2025-04-23T02:18:47.630" v="1851" actId="47"/>
        <pc:sldMkLst>
          <pc:docMk/>
          <pc:sldMk cId="4116518844" sldId="747"/>
        </pc:sldMkLst>
      </pc:sldChg>
    </pc:docChg>
  </pc:docChgLst>
  <pc:docChgLst>
    <pc:chgData name="福原　颯(s24d164)" userId="5dad88b0-8d9f-4ea1-b2c6-c10a4d6d0a4a" providerId="ADAL" clId="{F75027E6-ECEC-4011-B4F6-C89867472A83}"/>
    <pc:docChg chg="undo custSel addSld delSld modSld">
      <pc:chgData name="福原　颯(s24d164)" userId="5dad88b0-8d9f-4ea1-b2c6-c10a4d6d0a4a" providerId="ADAL" clId="{F75027E6-ECEC-4011-B4F6-C89867472A83}" dt="2024-09-04T00:41:10.727" v="2575" actId="20577"/>
      <pc:docMkLst>
        <pc:docMk/>
      </pc:docMkLst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1486001388" sldId="348"/>
        </pc:sldMkLst>
      </pc:sldChg>
      <pc:sldChg chg="modNotesTx">
        <pc:chgData name="福原　颯(s24d164)" userId="5dad88b0-8d9f-4ea1-b2c6-c10a4d6d0a4a" providerId="ADAL" clId="{F75027E6-ECEC-4011-B4F6-C89867472A83}" dt="2024-09-03T21:32:37.408" v="325" actId="20577"/>
        <pc:sldMkLst>
          <pc:docMk/>
          <pc:sldMk cId="418382245" sldId="363"/>
        </pc:sldMkLst>
      </pc:sldChg>
      <pc:sldChg chg="modNotesTx">
        <pc:chgData name="福原　颯(s24d164)" userId="5dad88b0-8d9f-4ea1-b2c6-c10a4d6d0a4a" providerId="ADAL" clId="{F75027E6-ECEC-4011-B4F6-C89867472A83}" dt="2024-09-03T21:53:35.768" v="698" actId="20577"/>
        <pc:sldMkLst>
          <pc:docMk/>
          <pc:sldMk cId="2022843415" sldId="367"/>
        </pc:sldMkLst>
      </pc:sldChg>
      <pc:sldChg chg="addSp modSp mod modNotesTx">
        <pc:chgData name="福原　颯(s24d164)" userId="5dad88b0-8d9f-4ea1-b2c6-c10a4d6d0a4a" providerId="ADAL" clId="{F75027E6-ECEC-4011-B4F6-C89867472A83}" dt="2024-09-04T00:40:52.792" v="2560" actId="400"/>
        <pc:sldMkLst>
          <pc:docMk/>
          <pc:sldMk cId="2700123302" sldId="451"/>
        </pc:sldMkLst>
      </pc:sldChg>
      <pc:sldChg chg="mod modShow">
        <pc:chgData name="福原　颯(s24d164)" userId="5dad88b0-8d9f-4ea1-b2c6-c10a4d6d0a4a" providerId="ADAL" clId="{F75027E6-ECEC-4011-B4F6-C89867472A83}" dt="2024-09-04T00:12:48.270" v="2559" actId="729"/>
        <pc:sldMkLst>
          <pc:docMk/>
          <pc:sldMk cId="423420648" sldId="454"/>
        </pc:sldMkLst>
      </pc:sldChg>
      <pc:sldChg chg="mod modShow">
        <pc:chgData name="福原　颯(s24d164)" userId="5dad88b0-8d9f-4ea1-b2c6-c10a4d6d0a4a" providerId="ADAL" clId="{F75027E6-ECEC-4011-B4F6-C89867472A83}" dt="2024-09-04T00:12:48.270" v="2559" actId="729"/>
        <pc:sldMkLst>
          <pc:docMk/>
          <pc:sldMk cId="232895314" sldId="455"/>
        </pc:sldMkLst>
      </pc:sldChg>
      <pc:sldChg chg="modSp mod modNotesTx">
        <pc:chgData name="福原　颯(s24d164)" userId="5dad88b0-8d9f-4ea1-b2c6-c10a4d6d0a4a" providerId="ADAL" clId="{F75027E6-ECEC-4011-B4F6-C89867472A83}" dt="2024-09-04T00:41:10.727" v="2575" actId="20577"/>
        <pc:sldMkLst>
          <pc:docMk/>
          <pc:sldMk cId="3189240835" sldId="459"/>
        </pc:sldMkLst>
      </pc:sldChg>
      <pc:sldChg chg="modSp mod modNotesTx">
        <pc:chgData name="福原　颯(s24d164)" userId="5dad88b0-8d9f-4ea1-b2c6-c10a4d6d0a4a" providerId="ADAL" clId="{F75027E6-ECEC-4011-B4F6-C89867472A83}" dt="2024-09-03T23:37:50.029" v="1918" actId="20577"/>
        <pc:sldMkLst>
          <pc:docMk/>
          <pc:sldMk cId="3413148916" sldId="468"/>
        </pc:sldMkLst>
      </pc:sldChg>
      <pc:sldChg chg="modSp mod modShow">
        <pc:chgData name="福原　颯(s24d164)" userId="5dad88b0-8d9f-4ea1-b2c6-c10a4d6d0a4a" providerId="ADAL" clId="{F75027E6-ECEC-4011-B4F6-C89867472A83}" dt="2024-09-04T00:12:07.397" v="2556" actId="729"/>
        <pc:sldMkLst>
          <pc:docMk/>
          <pc:sldMk cId="3244430561" sldId="470"/>
        </pc:sldMkLst>
      </pc:sldChg>
      <pc:sldChg chg="mod modShow">
        <pc:chgData name="福原　颯(s24d164)" userId="5dad88b0-8d9f-4ea1-b2c6-c10a4d6d0a4a" providerId="ADAL" clId="{F75027E6-ECEC-4011-B4F6-C89867472A83}" dt="2024-09-04T00:12:07.397" v="2556" actId="729"/>
        <pc:sldMkLst>
          <pc:docMk/>
          <pc:sldMk cId="4064885365" sldId="471"/>
        </pc:sldMkLst>
      </pc:sldChg>
      <pc:sldChg chg="modSp mod">
        <pc:chgData name="福原　颯(s24d164)" userId="5dad88b0-8d9f-4ea1-b2c6-c10a4d6d0a4a" providerId="ADAL" clId="{F75027E6-ECEC-4011-B4F6-C89867472A83}" dt="2024-09-03T23:17:10.765" v="1607" actId="20577"/>
        <pc:sldMkLst>
          <pc:docMk/>
          <pc:sldMk cId="2295866264" sldId="472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2660268244" sldId="473"/>
        </pc:sldMkLst>
      </pc:sldChg>
      <pc:sldChg chg="modSp mod modNotesTx">
        <pc:chgData name="福原　颯(s24d164)" userId="5dad88b0-8d9f-4ea1-b2c6-c10a4d6d0a4a" providerId="ADAL" clId="{F75027E6-ECEC-4011-B4F6-C89867472A83}" dt="2024-09-03T23:39:24.358" v="2146" actId="20577"/>
        <pc:sldMkLst>
          <pc:docMk/>
          <pc:sldMk cId="4251583710" sldId="483"/>
        </pc:sldMkLst>
      </pc:sldChg>
      <pc:sldChg chg="modSp mod modNotesTx">
        <pc:chgData name="福原　颯(s24d164)" userId="5dad88b0-8d9f-4ea1-b2c6-c10a4d6d0a4a" providerId="ADAL" clId="{F75027E6-ECEC-4011-B4F6-C89867472A83}" dt="2024-09-03T23:41:06.237" v="2325" actId="20577"/>
        <pc:sldMkLst>
          <pc:docMk/>
          <pc:sldMk cId="1662944057" sldId="485"/>
        </pc:sldMkLst>
      </pc:sldChg>
      <pc:sldChg chg="modSp mod">
        <pc:chgData name="福原　颯(s24d164)" userId="5dad88b0-8d9f-4ea1-b2c6-c10a4d6d0a4a" providerId="ADAL" clId="{F75027E6-ECEC-4011-B4F6-C89867472A83}" dt="2024-09-03T23:26:03.048" v="1684" actId="20577"/>
        <pc:sldMkLst>
          <pc:docMk/>
          <pc:sldMk cId="928350818" sldId="486"/>
        </pc:sldMkLst>
      </pc:sldChg>
      <pc:sldChg chg="modSp mod modNotesTx">
        <pc:chgData name="福原　颯(s24d164)" userId="5dad88b0-8d9f-4ea1-b2c6-c10a4d6d0a4a" providerId="ADAL" clId="{F75027E6-ECEC-4011-B4F6-C89867472A83}" dt="2024-09-03T23:42:34.254" v="2476" actId="20577"/>
        <pc:sldMkLst>
          <pc:docMk/>
          <pc:sldMk cId="3007412481" sldId="488"/>
        </pc:sldMkLst>
      </pc:sldChg>
      <pc:sldChg chg="addSp delSp modSp mod modNotesTx">
        <pc:chgData name="福原　颯(s24d164)" userId="5dad88b0-8d9f-4ea1-b2c6-c10a4d6d0a4a" providerId="ADAL" clId="{F75027E6-ECEC-4011-B4F6-C89867472A83}" dt="2024-09-04T00:03:53.022" v="2481" actId="1076"/>
        <pc:sldMkLst>
          <pc:docMk/>
          <pc:sldMk cId="1293918754" sldId="489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1238039418" sldId="490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2506245929" sldId="492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1955146950" sldId="493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2533304578" sldId="494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957234417" sldId="495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209151991" sldId="496"/>
        </pc:sldMkLst>
      </pc:sldChg>
      <pc:sldChg chg="modSp mod">
        <pc:chgData name="福原　颯(s24d164)" userId="5dad88b0-8d9f-4ea1-b2c6-c10a4d6d0a4a" providerId="ADAL" clId="{F75027E6-ECEC-4011-B4F6-C89867472A83}" dt="2024-09-04T00:08:30.582" v="2531" actId="20577"/>
        <pc:sldMkLst>
          <pc:docMk/>
          <pc:sldMk cId="349550894" sldId="497"/>
        </pc:sldMkLst>
      </pc:sldChg>
      <pc:sldChg chg="mod modShow">
        <pc:chgData name="福原　颯(s24d164)" userId="5dad88b0-8d9f-4ea1-b2c6-c10a4d6d0a4a" providerId="ADAL" clId="{F75027E6-ECEC-4011-B4F6-C89867472A83}" dt="2024-09-04T00:12:07.397" v="2556" actId="729"/>
        <pc:sldMkLst>
          <pc:docMk/>
          <pc:sldMk cId="3644308075" sldId="499"/>
        </pc:sldMkLst>
      </pc:sldChg>
      <pc:sldChg chg="modNotesTx">
        <pc:chgData name="福原　颯(s24d164)" userId="5dad88b0-8d9f-4ea1-b2c6-c10a4d6d0a4a" providerId="ADAL" clId="{F75027E6-ECEC-4011-B4F6-C89867472A83}" dt="2024-09-03T23:05:57.853" v="925" actId="20577"/>
        <pc:sldMkLst>
          <pc:docMk/>
          <pc:sldMk cId="2605311112" sldId="504"/>
        </pc:sldMkLst>
      </pc:sldChg>
      <pc:sldChg chg="modNotesTx">
        <pc:chgData name="福原　颯(s24d164)" userId="5dad88b0-8d9f-4ea1-b2c6-c10a4d6d0a4a" providerId="ADAL" clId="{F75027E6-ECEC-4011-B4F6-C89867472A83}" dt="2024-09-03T23:04:37.888" v="856" actId="20577"/>
        <pc:sldMkLst>
          <pc:docMk/>
          <pc:sldMk cId="2210312100" sldId="505"/>
        </pc:sldMkLst>
      </pc:sldChg>
      <pc:sldChg chg="modNotesTx">
        <pc:chgData name="福原　颯(s24d164)" userId="5dad88b0-8d9f-4ea1-b2c6-c10a4d6d0a4a" providerId="ADAL" clId="{F75027E6-ECEC-4011-B4F6-C89867472A83}" dt="2024-09-03T23:04:52.065" v="888" actId="20577"/>
        <pc:sldMkLst>
          <pc:docMk/>
          <pc:sldMk cId="1999581275" sldId="506"/>
        </pc:sldMkLst>
      </pc:sldChg>
      <pc:sldChg chg="addSp delSp modSp mod modNotesTx">
        <pc:chgData name="福原　颯(s24d164)" userId="5dad88b0-8d9f-4ea1-b2c6-c10a4d6d0a4a" providerId="ADAL" clId="{F75027E6-ECEC-4011-B4F6-C89867472A83}" dt="2024-09-03T23:34:23.439" v="1744" actId="207"/>
        <pc:sldMkLst>
          <pc:docMk/>
          <pc:sldMk cId="3063014634" sldId="507"/>
        </pc:sldMkLst>
      </pc:sldChg>
      <pc:sldChg chg="add del">
        <pc:chgData name="福原　颯(s24d164)" userId="5dad88b0-8d9f-4ea1-b2c6-c10a4d6d0a4a" providerId="ADAL" clId="{F75027E6-ECEC-4011-B4F6-C89867472A83}" dt="2024-09-04T00:12:44.928" v="2558" actId="2890"/>
        <pc:sldMkLst>
          <pc:docMk/>
          <pc:sldMk cId="3126909745" sldId="511"/>
        </pc:sldMkLst>
      </pc:sldChg>
      <pc:sldChg chg="add del replId">
        <pc:chgData name="福原　颯(s24d164)" userId="5dad88b0-8d9f-4ea1-b2c6-c10a4d6d0a4a" providerId="ADAL" clId="{F75027E6-ECEC-4011-B4F6-C89867472A83}" dt="2024-09-04T00:12:44.928" v="2558" actId="2890"/>
        <pc:sldMkLst>
          <pc:docMk/>
          <pc:sldMk cId="3785219363" sldId="512"/>
        </pc:sldMkLst>
      </pc:sldChg>
    </pc:docChg>
  </pc:docChgLst>
  <pc:docChgLst>
    <pc:chgData name="福原　颯(s24d164)" userId="5dad88b0-8d9f-4ea1-b2c6-c10a4d6d0a4a" providerId="ADAL" clId="{D4F58B27-DA2B-4D6C-B904-2E3ABE4C3F88}"/>
    <pc:docChg chg="undo custSel addSld delSld modSld sldOrd">
      <pc:chgData name="福原　颯(s24d164)" userId="5dad88b0-8d9f-4ea1-b2c6-c10a4d6d0a4a" providerId="ADAL" clId="{D4F58B27-DA2B-4D6C-B904-2E3ABE4C3F88}" dt="2024-09-02T16:48:47.132" v="907" actId="20577"/>
      <pc:docMkLst>
        <pc:docMk/>
      </pc:docMkLst>
      <pc:sldChg chg="del">
        <pc:chgData name="福原　颯(s24d164)" userId="5dad88b0-8d9f-4ea1-b2c6-c10a4d6d0a4a" providerId="ADAL" clId="{D4F58B27-DA2B-4D6C-B904-2E3ABE4C3F88}" dt="2024-09-02T16:45:20.245" v="811" actId="47"/>
        <pc:sldMkLst>
          <pc:docMk/>
          <pc:sldMk cId="3174857054" sldId="292"/>
        </pc:sldMkLst>
      </pc:sldChg>
      <pc:sldChg chg="modSp mod">
        <pc:chgData name="福原　颯(s24d164)" userId="5dad88b0-8d9f-4ea1-b2c6-c10a4d6d0a4a" providerId="ADAL" clId="{D4F58B27-DA2B-4D6C-B904-2E3ABE4C3F88}" dt="2024-09-02T16:32:01.098" v="779" actId="20577"/>
        <pc:sldMkLst>
          <pc:docMk/>
          <pc:sldMk cId="418382245" sldId="363"/>
        </pc:sldMkLst>
      </pc:sldChg>
      <pc:sldChg chg="modSp mod">
        <pc:chgData name="福原　颯(s24d164)" userId="5dad88b0-8d9f-4ea1-b2c6-c10a4d6d0a4a" providerId="ADAL" clId="{D4F58B27-DA2B-4D6C-B904-2E3ABE4C3F88}" dt="2024-09-02T16:45:56.449" v="816" actId="113"/>
        <pc:sldMkLst>
          <pc:docMk/>
          <pc:sldMk cId="2700123302" sldId="451"/>
        </pc:sldMkLst>
      </pc:sldChg>
      <pc:sldChg chg="modSp">
        <pc:chgData name="福原　颯(s24d164)" userId="5dad88b0-8d9f-4ea1-b2c6-c10a4d6d0a4a" providerId="ADAL" clId="{D4F58B27-DA2B-4D6C-B904-2E3ABE4C3F88}" dt="2024-09-02T16:30:33.901" v="734"/>
        <pc:sldMkLst>
          <pc:docMk/>
          <pc:sldMk cId="3866724337" sldId="453"/>
        </pc:sldMkLst>
      </pc:sldChg>
      <pc:sldChg chg="modSp mod">
        <pc:chgData name="福原　颯(s24d164)" userId="5dad88b0-8d9f-4ea1-b2c6-c10a4d6d0a4a" providerId="ADAL" clId="{D4F58B27-DA2B-4D6C-B904-2E3ABE4C3F88}" dt="2024-09-02T14:35:22.784" v="188" actId="20577"/>
        <pc:sldMkLst>
          <pc:docMk/>
          <pc:sldMk cId="2356944368" sldId="457"/>
        </pc:sldMkLst>
      </pc:sldChg>
      <pc:sldChg chg="addSp modSp mod">
        <pc:chgData name="福原　颯(s24d164)" userId="5dad88b0-8d9f-4ea1-b2c6-c10a4d6d0a4a" providerId="ADAL" clId="{D4F58B27-DA2B-4D6C-B904-2E3ABE4C3F88}" dt="2024-09-02T16:48:47.132" v="907" actId="20577"/>
        <pc:sldMkLst>
          <pc:docMk/>
          <pc:sldMk cId="3189240835" sldId="459"/>
        </pc:sldMkLst>
      </pc:sldChg>
      <pc:sldChg chg="modSp mod">
        <pc:chgData name="福原　颯(s24d164)" userId="5dad88b0-8d9f-4ea1-b2c6-c10a4d6d0a4a" providerId="ADAL" clId="{D4F58B27-DA2B-4D6C-B904-2E3ABE4C3F88}" dt="2024-09-02T16:32:25.669" v="782" actId="20577"/>
        <pc:sldMkLst>
          <pc:docMk/>
          <pc:sldMk cId="845863417" sldId="461"/>
        </pc:sldMkLst>
      </pc:sldChg>
      <pc:sldChg chg="addSp delSp modSp del mod">
        <pc:chgData name="福原　颯(s24d164)" userId="5dad88b0-8d9f-4ea1-b2c6-c10a4d6d0a4a" providerId="ADAL" clId="{D4F58B27-DA2B-4D6C-B904-2E3ABE4C3F88}" dt="2024-09-02T16:32:32.573" v="783" actId="47"/>
        <pc:sldMkLst>
          <pc:docMk/>
          <pc:sldMk cId="1576737104" sldId="466"/>
        </pc:sldMkLst>
      </pc:sldChg>
      <pc:sldChg chg="addSp modSp mod ord">
        <pc:chgData name="福原　颯(s24d164)" userId="5dad88b0-8d9f-4ea1-b2c6-c10a4d6d0a4a" providerId="ADAL" clId="{D4F58B27-DA2B-4D6C-B904-2E3ABE4C3F88}" dt="2024-09-02T16:21:53.597" v="519" actId="20577"/>
        <pc:sldMkLst>
          <pc:docMk/>
          <pc:sldMk cId="3413148916" sldId="468"/>
        </pc:sldMkLst>
      </pc:sldChg>
      <pc:sldChg chg="addSp modSp mod ord">
        <pc:chgData name="福原　颯(s24d164)" userId="5dad88b0-8d9f-4ea1-b2c6-c10a4d6d0a4a" providerId="ADAL" clId="{D4F58B27-DA2B-4D6C-B904-2E3ABE4C3F88}" dt="2024-09-02T16:27:15.663" v="685"/>
        <pc:sldMkLst>
          <pc:docMk/>
          <pc:sldMk cId="2760283428" sldId="469"/>
        </pc:sldMkLst>
      </pc:sldChg>
      <pc:sldChg chg="modSp mod">
        <pc:chgData name="福原　颯(s24d164)" userId="5dad88b0-8d9f-4ea1-b2c6-c10a4d6d0a4a" providerId="ADAL" clId="{D4F58B27-DA2B-4D6C-B904-2E3ABE4C3F88}" dt="2024-09-02T16:26:23.613" v="684" actId="20577"/>
        <pc:sldMkLst>
          <pc:docMk/>
          <pc:sldMk cId="3244430561" sldId="470"/>
        </pc:sldMkLst>
      </pc:sldChg>
      <pc:sldChg chg="del">
        <pc:chgData name="福原　颯(s24d164)" userId="5dad88b0-8d9f-4ea1-b2c6-c10a4d6d0a4a" providerId="ADAL" clId="{D4F58B27-DA2B-4D6C-B904-2E3ABE4C3F88}" dt="2024-09-02T14:28:32.703" v="0" actId="47"/>
        <pc:sldMkLst>
          <pc:docMk/>
          <pc:sldMk cId="4154413514" sldId="477"/>
        </pc:sldMkLst>
      </pc:sldChg>
      <pc:sldChg chg="modSp mod">
        <pc:chgData name="福原　颯(s24d164)" userId="5dad88b0-8d9f-4ea1-b2c6-c10a4d6d0a4a" providerId="ADAL" clId="{D4F58B27-DA2B-4D6C-B904-2E3ABE4C3F88}" dt="2024-09-02T16:33:10.432" v="787"/>
        <pc:sldMkLst>
          <pc:docMk/>
          <pc:sldMk cId="4109290282" sldId="478"/>
        </pc:sldMkLst>
      </pc:sldChg>
      <pc:sldChg chg="modSp mod">
        <pc:chgData name="福原　颯(s24d164)" userId="5dad88b0-8d9f-4ea1-b2c6-c10a4d6d0a4a" providerId="ADAL" clId="{D4F58B27-DA2B-4D6C-B904-2E3ABE4C3F88}" dt="2024-09-02T16:33:52.977" v="809" actId="20577"/>
        <pc:sldMkLst>
          <pc:docMk/>
          <pc:sldMk cId="1293918754" sldId="489"/>
        </pc:sldMkLst>
      </pc:sldChg>
      <pc:sldChg chg="del">
        <pc:chgData name="福原　颯(s24d164)" userId="5dad88b0-8d9f-4ea1-b2c6-c10a4d6d0a4a" providerId="ADAL" clId="{D4F58B27-DA2B-4D6C-B904-2E3ABE4C3F88}" dt="2024-09-02T16:34:14.522" v="810" actId="47"/>
        <pc:sldMkLst>
          <pc:docMk/>
          <pc:sldMk cId="3211953700" sldId="491"/>
        </pc:sldMkLst>
      </pc:sldChg>
      <pc:sldChg chg="delSp modSp add del mod">
        <pc:chgData name="福原　颯(s24d164)" userId="5dad88b0-8d9f-4ea1-b2c6-c10a4d6d0a4a" providerId="ADAL" clId="{D4F58B27-DA2B-4D6C-B904-2E3ABE4C3F88}" dt="2024-09-02T16:23:42.230" v="532" actId="47"/>
        <pc:sldMkLst>
          <pc:docMk/>
          <pc:sldMk cId="2511880818" sldId="500"/>
        </pc:sldMkLst>
      </pc:sldChg>
      <pc:sldChg chg="modSp add del mod">
        <pc:chgData name="福原　颯(s24d164)" userId="5dad88b0-8d9f-4ea1-b2c6-c10a4d6d0a4a" providerId="ADAL" clId="{D4F58B27-DA2B-4D6C-B904-2E3ABE4C3F88}" dt="2024-09-02T14:34:07.605" v="152" actId="47"/>
        <pc:sldMkLst>
          <pc:docMk/>
          <pc:sldMk cId="710947834" sldId="501"/>
        </pc:sldMkLst>
      </pc:sldChg>
      <pc:sldChg chg="modSp add">
        <pc:chgData name="福原　颯(s24d164)" userId="5dad88b0-8d9f-4ea1-b2c6-c10a4d6d0a4a" providerId="ADAL" clId="{D4F58B27-DA2B-4D6C-B904-2E3ABE4C3F88}" dt="2024-09-02T14:34:01.233" v="151" actId="255"/>
        <pc:sldMkLst>
          <pc:docMk/>
          <pc:sldMk cId="3595924514" sldId="502"/>
        </pc:sldMkLst>
      </pc:sldChg>
      <pc:sldChg chg="modSp add del mod">
        <pc:chgData name="福原　颯(s24d164)" userId="5dad88b0-8d9f-4ea1-b2c6-c10a4d6d0a4a" providerId="ADAL" clId="{D4F58B27-DA2B-4D6C-B904-2E3ABE4C3F88}" dt="2024-09-02T16:23:38.053" v="531" actId="47"/>
        <pc:sldMkLst>
          <pc:docMk/>
          <pc:sldMk cId="1865374804" sldId="503"/>
        </pc:sldMkLst>
      </pc:sldChg>
      <pc:sldChg chg="addSp delSp modSp add mod">
        <pc:chgData name="福原　颯(s24d164)" userId="5dad88b0-8d9f-4ea1-b2c6-c10a4d6d0a4a" providerId="ADAL" clId="{D4F58B27-DA2B-4D6C-B904-2E3ABE4C3F88}" dt="2024-09-02T16:07:47.142" v="284" actId="478"/>
        <pc:sldMkLst>
          <pc:docMk/>
          <pc:sldMk cId="2605311112" sldId="504"/>
        </pc:sldMkLst>
      </pc:sldChg>
      <pc:sldChg chg="addSp modSp add mod">
        <pc:chgData name="福原　颯(s24d164)" userId="5dad88b0-8d9f-4ea1-b2c6-c10a4d6d0a4a" providerId="ADAL" clId="{D4F58B27-DA2B-4D6C-B904-2E3ABE4C3F88}" dt="2024-09-02T16:09:59.831" v="298" actId="14100"/>
        <pc:sldMkLst>
          <pc:docMk/>
          <pc:sldMk cId="2210312100" sldId="505"/>
        </pc:sldMkLst>
      </pc:sldChg>
      <pc:sldChg chg="addSp delSp modSp add mod">
        <pc:chgData name="福原　颯(s24d164)" userId="5dad88b0-8d9f-4ea1-b2c6-c10a4d6d0a4a" providerId="ADAL" clId="{D4F58B27-DA2B-4D6C-B904-2E3ABE4C3F88}" dt="2024-09-02T16:13:49.018" v="364" actId="20577"/>
        <pc:sldMkLst>
          <pc:docMk/>
          <pc:sldMk cId="1999581275" sldId="506"/>
        </pc:sldMkLst>
      </pc:sldChg>
      <pc:sldChg chg="addSp delSp modSp add mod">
        <pc:chgData name="福原　颯(s24d164)" userId="5dad88b0-8d9f-4ea1-b2c6-c10a4d6d0a4a" providerId="ADAL" clId="{D4F58B27-DA2B-4D6C-B904-2E3ABE4C3F88}" dt="2024-09-02T16:16:15.537" v="407" actId="1076"/>
        <pc:sldMkLst>
          <pc:docMk/>
          <pc:sldMk cId="3063014634" sldId="507"/>
        </pc:sldMkLst>
      </pc:sldChg>
    </pc:docChg>
  </pc:docChgLst>
  <pc:docChgLst>
    <pc:chgData name="福原　颯(s24d164)" userId="5dad88b0-8d9f-4ea1-b2c6-c10a4d6d0a4a" providerId="ADAL" clId="{A25583ED-9FB5-4332-ADA9-48387C99ABC9}"/>
    <pc:docChg chg="undo custSel addSld delSld modSld sldOrd">
      <pc:chgData name="福原　颯(s24d164)" userId="5dad88b0-8d9f-4ea1-b2c6-c10a4d6d0a4a" providerId="ADAL" clId="{A25583ED-9FB5-4332-ADA9-48387C99ABC9}" dt="2025-05-20T14:36:56.431" v="7703" actId="20577"/>
      <pc:docMkLst>
        <pc:docMk/>
      </pc:docMkLst>
      <pc:sldChg chg="modSp">
        <pc:chgData name="福原　颯(s24d164)" userId="5dad88b0-8d9f-4ea1-b2c6-c10a4d6d0a4a" providerId="ADAL" clId="{A25583ED-9FB5-4332-ADA9-48387C99ABC9}" dt="2025-05-18T13:10:01.091" v="2" actId="404"/>
        <pc:sldMkLst>
          <pc:docMk/>
          <pc:sldMk cId="3271634501" sldId="788"/>
        </pc:sldMkLst>
      </pc:sldChg>
      <pc:sldChg chg="modSp mod">
        <pc:chgData name="福原　颯(s24d164)" userId="5dad88b0-8d9f-4ea1-b2c6-c10a4d6d0a4a" providerId="ADAL" clId="{A25583ED-9FB5-4332-ADA9-48387C99ABC9}" dt="2025-05-18T13:11:24.360" v="32" actId="1035"/>
        <pc:sldMkLst>
          <pc:docMk/>
          <pc:sldMk cId="3510803454" sldId="792"/>
        </pc:sldMkLst>
      </pc:sldChg>
      <pc:sldChg chg="addSp delSp modSp mod">
        <pc:chgData name="福原　颯(s24d164)" userId="5dad88b0-8d9f-4ea1-b2c6-c10a4d6d0a4a" providerId="ADAL" clId="{A25583ED-9FB5-4332-ADA9-48387C99ABC9}" dt="2025-05-19T04:37:16.145" v="1164" actId="478"/>
        <pc:sldMkLst>
          <pc:docMk/>
          <pc:sldMk cId="3333470137" sldId="797"/>
        </pc:sldMkLst>
      </pc:sldChg>
      <pc:sldChg chg="modSp mod">
        <pc:chgData name="福原　颯(s24d164)" userId="5dad88b0-8d9f-4ea1-b2c6-c10a4d6d0a4a" providerId="ADAL" clId="{A25583ED-9FB5-4332-ADA9-48387C99ABC9}" dt="2025-05-18T13:20:40.046" v="125"/>
        <pc:sldMkLst>
          <pc:docMk/>
          <pc:sldMk cId="2069240060" sldId="807"/>
        </pc:sldMkLst>
      </pc:sldChg>
      <pc:sldChg chg="modSp mod">
        <pc:chgData name="福原　颯(s24d164)" userId="5dad88b0-8d9f-4ea1-b2c6-c10a4d6d0a4a" providerId="ADAL" clId="{A25583ED-9FB5-4332-ADA9-48387C99ABC9}" dt="2025-05-18T13:16:56.222" v="79" actId="20577"/>
        <pc:sldMkLst>
          <pc:docMk/>
          <pc:sldMk cId="2773276949" sldId="809"/>
        </pc:sldMkLst>
      </pc:sldChg>
      <pc:sldChg chg="modSp mod">
        <pc:chgData name="福原　颯(s24d164)" userId="5dad88b0-8d9f-4ea1-b2c6-c10a4d6d0a4a" providerId="ADAL" clId="{A25583ED-9FB5-4332-ADA9-48387C99ABC9}" dt="2025-05-18T13:29:04.760" v="318" actId="20577"/>
        <pc:sldMkLst>
          <pc:docMk/>
          <pc:sldMk cId="1444542119" sldId="811"/>
        </pc:sldMkLst>
      </pc:sldChg>
      <pc:sldChg chg="modSp mod">
        <pc:chgData name="福原　颯(s24d164)" userId="5dad88b0-8d9f-4ea1-b2c6-c10a4d6d0a4a" providerId="ADAL" clId="{A25583ED-9FB5-4332-ADA9-48387C99ABC9}" dt="2025-05-19T04:38:11.068" v="1172" actId="255"/>
        <pc:sldMkLst>
          <pc:docMk/>
          <pc:sldMk cId="1300201696" sldId="812"/>
        </pc:sldMkLst>
      </pc:sldChg>
      <pc:sldChg chg="modSp mod">
        <pc:chgData name="福原　颯(s24d164)" userId="5dad88b0-8d9f-4ea1-b2c6-c10a4d6d0a4a" providerId="ADAL" clId="{A25583ED-9FB5-4332-ADA9-48387C99ABC9}" dt="2025-05-19T04:35:09.149" v="1112" actId="27636"/>
        <pc:sldMkLst>
          <pc:docMk/>
          <pc:sldMk cId="4224930651" sldId="813"/>
        </pc:sldMkLst>
      </pc:sldChg>
      <pc:sldChg chg="modSp add mod">
        <pc:chgData name="福原　颯(s24d164)" userId="5dad88b0-8d9f-4ea1-b2c6-c10a4d6d0a4a" providerId="ADAL" clId="{A25583ED-9FB5-4332-ADA9-48387C99ABC9}" dt="2025-05-18T14:15:47.085" v="1109" actId="20577"/>
        <pc:sldMkLst>
          <pc:docMk/>
          <pc:sldMk cId="1805178099" sldId="816"/>
        </pc:sldMkLst>
      </pc:sldChg>
      <pc:sldChg chg="addSp modSp mod">
        <pc:chgData name="福原　颯(s24d164)" userId="5dad88b0-8d9f-4ea1-b2c6-c10a4d6d0a4a" providerId="ADAL" clId="{A25583ED-9FB5-4332-ADA9-48387C99ABC9}" dt="2025-05-19T04:37:27.438" v="1169" actId="1037"/>
        <pc:sldMkLst>
          <pc:docMk/>
          <pc:sldMk cId="4051204317" sldId="818"/>
        </pc:sldMkLst>
      </pc:sldChg>
      <pc:sldChg chg="modSp add mod">
        <pc:chgData name="福原　颯(s24d164)" userId="5dad88b0-8d9f-4ea1-b2c6-c10a4d6d0a4a" providerId="ADAL" clId="{A25583ED-9FB5-4332-ADA9-48387C99ABC9}" dt="2025-05-19T12:42:56.253" v="1485" actId="20577"/>
        <pc:sldMkLst>
          <pc:docMk/>
          <pc:sldMk cId="2835516325" sldId="819"/>
        </pc:sldMkLst>
      </pc:sldChg>
      <pc:sldChg chg="add del">
        <pc:chgData name="福原　颯(s24d164)" userId="5dad88b0-8d9f-4ea1-b2c6-c10a4d6d0a4a" providerId="ADAL" clId="{A25583ED-9FB5-4332-ADA9-48387C99ABC9}" dt="2025-05-19T12:27:48.741" v="1239" actId="47"/>
        <pc:sldMkLst>
          <pc:docMk/>
          <pc:sldMk cId="3432857713" sldId="820"/>
        </pc:sldMkLst>
      </pc:sldChg>
      <pc:sldChg chg="addSp delSp modSp add mod delAnim modAnim">
        <pc:chgData name="福原　颯(s24d164)" userId="5dad88b0-8d9f-4ea1-b2c6-c10a4d6d0a4a" providerId="ADAL" clId="{A25583ED-9FB5-4332-ADA9-48387C99ABC9}" dt="2025-05-19T14:07:54.113" v="2012" actId="20577"/>
        <pc:sldMkLst>
          <pc:docMk/>
          <pc:sldMk cId="1057088426" sldId="821"/>
        </pc:sldMkLst>
      </pc:sldChg>
      <pc:sldChg chg="add">
        <pc:chgData name="福原　颯(s24d164)" userId="5dad88b0-8d9f-4ea1-b2c6-c10a4d6d0a4a" providerId="ADAL" clId="{A25583ED-9FB5-4332-ADA9-48387C99ABC9}" dt="2025-05-19T13:46:57.861" v="1652"/>
        <pc:sldMkLst>
          <pc:docMk/>
          <pc:sldMk cId="662068360" sldId="822"/>
        </pc:sldMkLst>
      </pc:sldChg>
      <pc:sldChg chg="add">
        <pc:chgData name="福原　颯(s24d164)" userId="5dad88b0-8d9f-4ea1-b2c6-c10a4d6d0a4a" providerId="ADAL" clId="{A25583ED-9FB5-4332-ADA9-48387C99ABC9}" dt="2025-05-19T13:58:12.634" v="1857"/>
        <pc:sldMkLst>
          <pc:docMk/>
          <pc:sldMk cId="3223591195" sldId="823"/>
        </pc:sldMkLst>
      </pc:sldChg>
      <pc:sldChg chg="modSp add mod">
        <pc:chgData name="福原　颯(s24d164)" userId="5dad88b0-8d9f-4ea1-b2c6-c10a4d6d0a4a" providerId="ADAL" clId="{A25583ED-9FB5-4332-ADA9-48387C99ABC9}" dt="2025-05-19T14:10:47.186" v="2030" actId="20577"/>
        <pc:sldMkLst>
          <pc:docMk/>
          <pc:sldMk cId="1817997568" sldId="824"/>
        </pc:sldMkLst>
      </pc:sldChg>
      <pc:sldChg chg="modSp add mod">
        <pc:chgData name="福原　颯(s24d164)" userId="5dad88b0-8d9f-4ea1-b2c6-c10a4d6d0a4a" providerId="ADAL" clId="{A25583ED-9FB5-4332-ADA9-48387C99ABC9}" dt="2025-05-19T14:13:16.270" v="2144" actId="20577"/>
        <pc:sldMkLst>
          <pc:docMk/>
          <pc:sldMk cId="907561463" sldId="825"/>
        </pc:sldMkLst>
      </pc:sldChg>
      <pc:sldChg chg="delSp modSp add mod">
        <pc:chgData name="福原　颯(s24d164)" userId="5dad88b0-8d9f-4ea1-b2c6-c10a4d6d0a4a" providerId="ADAL" clId="{A25583ED-9FB5-4332-ADA9-48387C99ABC9}" dt="2025-05-19T14:17:20.520" v="2241" actId="478"/>
        <pc:sldMkLst>
          <pc:docMk/>
          <pc:sldMk cId="3692953177" sldId="826"/>
        </pc:sldMkLst>
      </pc:sldChg>
      <pc:sldChg chg="addSp delSp modSp add mod delAnim modAnim">
        <pc:chgData name="福原　颯(s24d164)" userId="5dad88b0-8d9f-4ea1-b2c6-c10a4d6d0a4a" providerId="ADAL" clId="{A25583ED-9FB5-4332-ADA9-48387C99ABC9}" dt="2025-05-20T06:15:42.183" v="3339" actId="1076"/>
        <pc:sldMkLst>
          <pc:docMk/>
          <pc:sldMk cId="1841563283" sldId="827"/>
        </pc:sldMkLst>
      </pc:sldChg>
      <pc:sldChg chg="modSp add mod ord modNotesTx">
        <pc:chgData name="福原　颯(s24d164)" userId="5dad88b0-8d9f-4ea1-b2c6-c10a4d6d0a4a" providerId="ADAL" clId="{A25583ED-9FB5-4332-ADA9-48387C99ABC9}" dt="2025-05-20T08:35:01.945" v="5123" actId="20577"/>
        <pc:sldMkLst>
          <pc:docMk/>
          <pc:sldMk cId="4135745768" sldId="828"/>
        </pc:sldMkLst>
      </pc:sldChg>
      <pc:sldChg chg="add">
        <pc:chgData name="福原　颯(s24d164)" userId="5dad88b0-8d9f-4ea1-b2c6-c10a4d6d0a4a" providerId="ADAL" clId="{A25583ED-9FB5-4332-ADA9-48387C99ABC9}" dt="2025-05-20T06:04:20.996" v="3193"/>
        <pc:sldMkLst>
          <pc:docMk/>
          <pc:sldMk cId="3494564538" sldId="829"/>
        </pc:sldMkLst>
      </pc:sldChg>
      <pc:sldChg chg="addSp delSp modSp add mod delAnim modAnim modNotesTx">
        <pc:chgData name="福原　颯(s24d164)" userId="5dad88b0-8d9f-4ea1-b2c6-c10a4d6d0a4a" providerId="ADAL" clId="{A25583ED-9FB5-4332-ADA9-48387C99ABC9}" dt="2025-05-20T14:36:56.431" v="7703" actId="20577"/>
        <pc:sldMkLst>
          <pc:docMk/>
          <pc:sldMk cId="1915086389" sldId="830"/>
        </pc:sldMkLst>
      </pc:sldChg>
      <pc:sldChg chg="addSp modSp add mod ord modAnim">
        <pc:chgData name="福原　颯(s24d164)" userId="5dad88b0-8d9f-4ea1-b2c6-c10a4d6d0a4a" providerId="ADAL" clId="{A25583ED-9FB5-4332-ADA9-48387C99ABC9}" dt="2025-05-20T07:22:29.156" v="4616"/>
        <pc:sldMkLst>
          <pc:docMk/>
          <pc:sldMk cId="775474573" sldId="831"/>
        </pc:sldMkLst>
      </pc:sldChg>
      <pc:sldChg chg="addSp delSp modSp add mod delAnim modAnim modNotesTx">
        <pc:chgData name="福原　颯(s24d164)" userId="5dad88b0-8d9f-4ea1-b2c6-c10a4d6d0a4a" providerId="ADAL" clId="{A25583ED-9FB5-4332-ADA9-48387C99ABC9}" dt="2025-05-20T08:33:48.526" v="5080" actId="14100"/>
        <pc:sldMkLst>
          <pc:docMk/>
          <pc:sldMk cId="4229296379" sldId="832"/>
        </pc:sldMkLst>
      </pc:sldChg>
      <pc:sldChg chg="modSp add mod">
        <pc:chgData name="福原　颯(s24d164)" userId="5dad88b0-8d9f-4ea1-b2c6-c10a4d6d0a4a" providerId="ADAL" clId="{A25583ED-9FB5-4332-ADA9-48387C99ABC9}" dt="2025-05-20T14:00:56.419" v="6916" actId="20577"/>
        <pc:sldMkLst>
          <pc:docMk/>
          <pc:sldMk cId="2710896411" sldId="833"/>
        </pc:sldMkLst>
      </pc:sldChg>
      <pc:sldChg chg="modSp add mod ord">
        <pc:chgData name="福原　颯(s24d164)" userId="5dad88b0-8d9f-4ea1-b2c6-c10a4d6d0a4a" providerId="ADAL" clId="{A25583ED-9FB5-4332-ADA9-48387C99ABC9}" dt="2025-05-20T14:08:46.807" v="7296"/>
        <pc:sldMkLst>
          <pc:docMk/>
          <pc:sldMk cId="4033898058" sldId="834"/>
        </pc:sldMkLst>
      </pc:sldChg>
      <pc:sldChg chg="modSp add mod">
        <pc:chgData name="福原　颯(s24d164)" userId="5dad88b0-8d9f-4ea1-b2c6-c10a4d6d0a4a" providerId="ADAL" clId="{A25583ED-9FB5-4332-ADA9-48387C99ABC9}" dt="2025-05-20T14:35:38.369" v="7645" actId="20577"/>
        <pc:sldMkLst>
          <pc:docMk/>
          <pc:sldMk cId="2124321023" sldId="835"/>
        </pc:sldMkLst>
      </pc:sldChg>
      <pc:sldChg chg="modSp add mod">
        <pc:chgData name="福原　颯(s24d164)" userId="5dad88b0-8d9f-4ea1-b2c6-c10a4d6d0a4a" providerId="ADAL" clId="{A25583ED-9FB5-4332-ADA9-48387C99ABC9}" dt="2025-05-20T14:05:00.245" v="7071" actId="20577"/>
        <pc:sldMkLst>
          <pc:docMk/>
          <pc:sldMk cId="1198777870" sldId="836"/>
        </pc:sldMkLst>
      </pc:sldChg>
    </pc:docChg>
  </pc:docChgLst>
  <pc:docChgLst>
    <pc:chgData name="福原　颯(s24d164)" userId="5dad88b0-8d9f-4ea1-b2c6-c10a4d6d0a4a" providerId="ADAL" clId="{15DA185A-F7F1-406A-9884-59D7BDB9F40F}"/>
    <pc:docChg chg="undo custSel addSld delSld modSld sldOrd">
      <pc:chgData name="福原　颯(s24d164)" userId="5dad88b0-8d9f-4ea1-b2c6-c10a4d6d0a4a" providerId="ADAL" clId="{15DA185A-F7F1-406A-9884-59D7BDB9F40F}" dt="2025-04-21T04:06:50.461" v="903" actId="14100"/>
      <pc:docMkLst>
        <pc:docMk/>
      </pc:docMkLst>
      <pc:sldChg chg="modSp mod">
        <pc:chgData name="福原　颯(s24d164)" userId="5dad88b0-8d9f-4ea1-b2c6-c10a4d6d0a4a" providerId="ADAL" clId="{15DA185A-F7F1-406A-9884-59D7BDB9F40F}" dt="2025-04-21T02:28:30.236" v="305" actId="1076"/>
        <pc:sldMkLst>
          <pc:docMk/>
          <pc:sldMk cId="937305246" sldId="656"/>
        </pc:sldMkLst>
      </pc:sldChg>
      <pc:sldChg chg="modSp mod">
        <pc:chgData name="福原　颯(s24d164)" userId="5dad88b0-8d9f-4ea1-b2c6-c10a4d6d0a4a" providerId="ADAL" clId="{15DA185A-F7F1-406A-9884-59D7BDB9F40F}" dt="2025-04-21T01:47:40.652" v="33" actId="20577"/>
        <pc:sldMkLst>
          <pc:docMk/>
          <pc:sldMk cId="2670103010" sldId="676"/>
        </pc:sldMkLst>
      </pc:sldChg>
      <pc:sldChg chg="addSp delSp modSp mod">
        <pc:chgData name="福原　颯(s24d164)" userId="5dad88b0-8d9f-4ea1-b2c6-c10a4d6d0a4a" providerId="ADAL" clId="{15DA185A-F7F1-406A-9884-59D7BDB9F40F}" dt="2025-04-21T02:43:21.469" v="466" actId="21"/>
        <pc:sldMkLst>
          <pc:docMk/>
          <pc:sldMk cId="1737742054" sldId="714"/>
        </pc:sldMkLst>
      </pc:sldChg>
      <pc:sldChg chg="addSp modSp mod ord modAnim">
        <pc:chgData name="福原　颯(s24d164)" userId="5dad88b0-8d9f-4ea1-b2c6-c10a4d6d0a4a" providerId="ADAL" clId="{15DA185A-F7F1-406A-9884-59D7BDB9F40F}" dt="2025-04-21T02:56:43.518" v="682"/>
        <pc:sldMkLst>
          <pc:docMk/>
          <pc:sldMk cId="3581876873" sldId="715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478284016" sldId="717"/>
        </pc:sldMkLst>
      </pc:sldChg>
      <pc:sldChg chg="add del">
        <pc:chgData name="福原　颯(s24d164)" userId="5dad88b0-8d9f-4ea1-b2c6-c10a4d6d0a4a" providerId="ADAL" clId="{15DA185A-F7F1-406A-9884-59D7BDB9F40F}" dt="2025-04-21T02:57:57.618" v="700" actId="47"/>
        <pc:sldMkLst>
          <pc:docMk/>
          <pc:sldMk cId="2572248091" sldId="717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2891091108" sldId="718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4159215834" sldId="718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213791345" sldId="719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1485345896" sldId="719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017711197" sldId="720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3635740765" sldId="720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783500893" sldId="721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2347730015" sldId="721"/>
        </pc:sldMkLst>
      </pc:sldChg>
      <pc:sldChg chg="addSp modSp add mod">
        <pc:chgData name="福原　颯(s24d164)" userId="5dad88b0-8d9f-4ea1-b2c6-c10a4d6d0a4a" providerId="ADAL" clId="{15DA185A-F7F1-406A-9884-59D7BDB9F40F}" dt="2025-04-21T03:00:24.868" v="756" actId="20577"/>
        <pc:sldMkLst>
          <pc:docMk/>
          <pc:sldMk cId="2782943564" sldId="722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2874361062" sldId="722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025365305" sldId="723"/>
        </pc:sldMkLst>
      </pc:sldChg>
      <pc:sldChg chg="add mod modShow">
        <pc:chgData name="福原　颯(s24d164)" userId="5dad88b0-8d9f-4ea1-b2c6-c10a4d6d0a4a" providerId="ADAL" clId="{15DA185A-F7F1-406A-9884-59D7BDB9F40F}" dt="2025-04-21T03:21:56.747" v="834" actId="729"/>
        <pc:sldMkLst>
          <pc:docMk/>
          <pc:sldMk cId="3176392747" sldId="723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168055280" sldId="724"/>
        </pc:sldMkLst>
      </pc:sldChg>
      <pc:sldChg chg="addSp delSp modSp add mod ord modShow">
        <pc:chgData name="福原　颯(s24d164)" userId="5dad88b0-8d9f-4ea1-b2c6-c10a4d6d0a4a" providerId="ADAL" clId="{15DA185A-F7F1-406A-9884-59D7BDB9F40F}" dt="2025-04-21T03:21:59.499" v="835" actId="729"/>
        <pc:sldMkLst>
          <pc:docMk/>
          <pc:sldMk cId="3319081757" sldId="724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765734250" sldId="725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2770641243" sldId="725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666828290" sldId="726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212074026" sldId="726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72256103" sldId="727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1946705632" sldId="727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359140356" sldId="728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1641118007" sldId="728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3127128952" sldId="729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714801825" sldId="729"/>
        </pc:sldMkLst>
      </pc:sldChg>
      <pc:sldChg chg="add mod modShow">
        <pc:chgData name="福原　颯(s24d164)" userId="5dad88b0-8d9f-4ea1-b2c6-c10a4d6d0a4a" providerId="ADAL" clId="{15DA185A-F7F1-406A-9884-59D7BDB9F40F}" dt="2025-04-21T03:37:43.270" v="843" actId="729"/>
        <pc:sldMkLst>
          <pc:docMk/>
          <pc:sldMk cId="2809500325" sldId="730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947939097" sldId="730"/>
        </pc:sldMkLst>
      </pc:sldChg>
      <pc:sldChg chg="add ord">
        <pc:chgData name="福原　颯(s24d164)" userId="5dad88b0-8d9f-4ea1-b2c6-c10a4d6d0a4a" providerId="ADAL" clId="{15DA185A-F7F1-406A-9884-59D7BDB9F40F}" dt="2025-04-21T03:37:34.555" v="842"/>
        <pc:sldMkLst>
          <pc:docMk/>
          <pc:sldMk cId="2003993181" sldId="731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2534803861" sldId="731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086631111" sldId="732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3661843088" sldId="732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321983239" sldId="733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3602831380" sldId="733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765977860" sldId="734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1056422292" sldId="734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752706334" sldId="735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3792115294" sldId="735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877856073" sldId="736"/>
        </pc:sldMkLst>
      </pc:sldChg>
      <pc:sldChg chg="add mod ord modShow">
        <pc:chgData name="福原　颯(s24d164)" userId="5dad88b0-8d9f-4ea1-b2c6-c10a4d6d0a4a" providerId="ADAL" clId="{15DA185A-F7F1-406A-9884-59D7BDB9F40F}" dt="2025-04-21T03:37:29.026" v="840"/>
        <pc:sldMkLst>
          <pc:docMk/>
          <pc:sldMk cId="2697052301" sldId="736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22336719" sldId="737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272693426" sldId="737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807409191" sldId="738"/>
        </pc:sldMkLst>
      </pc:sldChg>
      <pc:sldChg chg="add ord">
        <pc:chgData name="福原　颯(s24d164)" userId="5dad88b0-8d9f-4ea1-b2c6-c10a4d6d0a4a" providerId="ADAL" clId="{15DA185A-F7F1-406A-9884-59D7BDB9F40F}" dt="2025-04-21T03:37:23.948" v="838"/>
        <pc:sldMkLst>
          <pc:docMk/>
          <pc:sldMk cId="4194224942" sldId="738"/>
        </pc:sldMkLst>
      </pc:sldChg>
      <pc:sldChg chg="modSp">
        <pc:chgData name="福原　颯(s24d164)" userId="5dad88b0-8d9f-4ea1-b2c6-c10a4d6d0a4a" providerId="ADAL" clId="{15DA185A-F7F1-406A-9884-59D7BDB9F40F}" dt="2025-04-21T02:11:35.131" v="46" actId="207"/>
        <pc:sldMkLst>
          <pc:docMk/>
          <pc:sldMk cId="3614919693" sldId="739"/>
        </pc:sldMkLst>
      </pc:sldChg>
      <pc:sldChg chg="modSp mod">
        <pc:chgData name="福原　颯(s24d164)" userId="5dad88b0-8d9f-4ea1-b2c6-c10a4d6d0a4a" providerId="ADAL" clId="{15DA185A-F7F1-406A-9884-59D7BDB9F40F}" dt="2025-04-21T01:47:25.793" v="18" actId="20577"/>
        <pc:sldMkLst>
          <pc:docMk/>
          <pc:sldMk cId="1422684548" sldId="741"/>
        </pc:sldMkLst>
      </pc:sldChg>
      <pc:sldChg chg="addSp delSp modSp add mod modAnim">
        <pc:chgData name="福原　颯(s24d164)" userId="5dad88b0-8d9f-4ea1-b2c6-c10a4d6d0a4a" providerId="ADAL" clId="{15DA185A-F7F1-406A-9884-59D7BDB9F40F}" dt="2025-04-21T02:57:03.672" v="696" actId="20577"/>
        <pc:sldMkLst>
          <pc:docMk/>
          <pc:sldMk cId="3940873187" sldId="742"/>
        </pc:sldMkLst>
      </pc:sldChg>
      <pc:sldChg chg="addSp modSp add mod">
        <pc:chgData name="福原　颯(s24d164)" userId="5dad88b0-8d9f-4ea1-b2c6-c10a4d6d0a4a" providerId="ADAL" clId="{15DA185A-F7F1-406A-9884-59D7BDB9F40F}" dt="2025-04-21T04:06:50.461" v="903" actId="14100"/>
        <pc:sldMkLst>
          <pc:docMk/>
          <pc:sldMk cId="626489003" sldId="743"/>
        </pc:sldMkLst>
      </pc:sldChg>
      <pc:sldChg chg="modSp add mod ord">
        <pc:chgData name="福原　颯(s24d164)" userId="5dad88b0-8d9f-4ea1-b2c6-c10a4d6d0a4a" providerId="ADAL" clId="{15DA185A-F7F1-406A-9884-59D7BDB9F40F}" dt="2025-04-21T02:56:43.518" v="682"/>
        <pc:sldMkLst>
          <pc:docMk/>
          <pc:sldMk cId="3316008063" sldId="744"/>
        </pc:sldMkLst>
      </pc:sldChg>
      <pc:sldChg chg="addSp delSp modSp add mod ord modAnim">
        <pc:chgData name="福原　颯(s24d164)" userId="5dad88b0-8d9f-4ea1-b2c6-c10a4d6d0a4a" providerId="ADAL" clId="{15DA185A-F7F1-406A-9884-59D7BDB9F40F}" dt="2025-04-21T02:56:43.518" v="682"/>
        <pc:sldMkLst>
          <pc:docMk/>
          <pc:sldMk cId="3184470614" sldId="745"/>
        </pc:sldMkLst>
      </pc:sldChg>
      <pc:sldChg chg="addSp modSp add mod modAnim">
        <pc:chgData name="福原　颯(s24d164)" userId="5dad88b0-8d9f-4ea1-b2c6-c10a4d6d0a4a" providerId="ADAL" clId="{15DA185A-F7F1-406A-9884-59D7BDB9F40F}" dt="2025-04-21T02:56:19.849" v="680" actId="27636"/>
        <pc:sldMkLst>
          <pc:docMk/>
          <pc:sldMk cId="2056876469" sldId="746"/>
        </pc:sldMkLst>
      </pc:sldChg>
    </pc:docChg>
  </pc:docChgLst>
  <pc:docChgLst>
    <pc:chgData name="福原　颯(s24d164)" userId="5dad88b0-8d9f-4ea1-b2c6-c10a4d6d0a4a" providerId="ADAL" clId="{4CE6ED57-593B-4A1F-A20F-EFE22F59F77D}"/>
    <pc:docChg chg="undo custSel addSld modSld sldOrd">
      <pc:chgData name="福原　颯(s24d164)" userId="5dad88b0-8d9f-4ea1-b2c6-c10a4d6d0a4a" providerId="ADAL" clId="{4CE6ED57-593B-4A1F-A20F-EFE22F59F77D}" dt="2024-09-17T05:32:58.289" v="696" actId="14100"/>
      <pc:docMkLst>
        <pc:docMk/>
      </pc:docMkLst>
      <pc:sldChg chg="addSp delSp modSp mod">
        <pc:chgData name="福原　颯(s24d164)" userId="5dad88b0-8d9f-4ea1-b2c6-c10a4d6d0a4a" providerId="ADAL" clId="{4CE6ED57-593B-4A1F-A20F-EFE22F59F77D}" dt="2024-09-17T04:32:56.223" v="111" actId="1076"/>
        <pc:sldMkLst>
          <pc:docMk/>
          <pc:sldMk cId="490490762" sldId="515"/>
        </pc:sldMkLst>
      </pc:sldChg>
      <pc:sldChg chg="modSp mod">
        <pc:chgData name="福原　颯(s24d164)" userId="5dad88b0-8d9f-4ea1-b2c6-c10a4d6d0a4a" providerId="ADAL" clId="{4CE6ED57-593B-4A1F-A20F-EFE22F59F77D}" dt="2024-09-17T04:29:00.110" v="19" actId="207"/>
        <pc:sldMkLst>
          <pc:docMk/>
          <pc:sldMk cId="4060169230" sldId="516"/>
        </pc:sldMkLst>
      </pc:sldChg>
      <pc:sldChg chg="modSp mod">
        <pc:chgData name="福原　颯(s24d164)" userId="5dad88b0-8d9f-4ea1-b2c6-c10a4d6d0a4a" providerId="ADAL" clId="{4CE6ED57-593B-4A1F-A20F-EFE22F59F77D}" dt="2024-09-17T05:21:25.355" v="388" actId="20577"/>
        <pc:sldMkLst>
          <pc:docMk/>
          <pc:sldMk cId="707447553" sldId="517"/>
        </pc:sldMkLst>
      </pc:sldChg>
      <pc:sldChg chg="modSp mod">
        <pc:chgData name="福原　颯(s24d164)" userId="5dad88b0-8d9f-4ea1-b2c6-c10a4d6d0a4a" providerId="ADAL" clId="{4CE6ED57-593B-4A1F-A20F-EFE22F59F77D}" dt="2024-09-17T05:25:15.139" v="443" actId="20577"/>
        <pc:sldMkLst>
          <pc:docMk/>
          <pc:sldMk cId="3235681266" sldId="518"/>
        </pc:sldMkLst>
      </pc:sldChg>
      <pc:sldChg chg="addSp delSp modSp add mod">
        <pc:chgData name="福原　颯(s24d164)" userId="5dad88b0-8d9f-4ea1-b2c6-c10a4d6d0a4a" providerId="ADAL" clId="{4CE6ED57-593B-4A1F-A20F-EFE22F59F77D}" dt="2024-09-17T04:43:56.842" v="320" actId="1076"/>
        <pc:sldMkLst>
          <pc:docMk/>
          <pc:sldMk cId="1847442067" sldId="519"/>
        </pc:sldMkLst>
      </pc:sldChg>
      <pc:sldChg chg="delSp modSp add mod">
        <pc:chgData name="福原　颯(s24d164)" userId="5dad88b0-8d9f-4ea1-b2c6-c10a4d6d0a4a" providerId="ADAL" clId="{4CE6ED57-593B-4A1F-A20F-EFE22F59F77D}" dt="2024-09-17T04:44:46.280" v="328" actId="478"/>
        <pc:sldMkLst>
          <pc:docMk/>
          <pc:sldMk cId="3360977970" sldId="520"/>
        </pc:sldMkLst>
      </pc:sldChg>
      <pc:sldChg chg="modSp add mod">
        <pc:chgData name="福原　颯(s24d164)" userId="5dad88b0-8d9f-4ea1-b2c6-c10a4d6d0a4a" providerId="ADAL" clId="{4CE6ED57-593B-4A1F-A20F-EFE22F59F77D}" dt="2024-09-17T05:00:26.420" v="378" actId="20577"/>
        <pc:sldMkLst>
          <pc:docMk/>
          <pc:sldMk cId="3811090466" sldId="521"/>
        </pc:sldMkLst>
      </pc:sldChg>
      <pc:sldChg chg="modSp add mod ord">
        <pc:chgData name="福原　颯(s24d164)" userId="5dad88b0-8d9f-4ea1-b2c6-c10a4d6d0a4a" providerId="ADAL" clId="{4CE6ED57-593B-4A1F-A20F-EFE22F59F77D}" dt="2024-09-17T05:32:58.289" v="696" actId="14100"/>
        <pc:sldMkLst>
          <pc:docMk/>
          <pc:sldMk cId="926834026" sldId="522"/>
        </pc:sldMkLst>
      </pc:sldChg>
      <pc:sldChg chg="add">
        <pc:chgData name="福原　颯(s24d164)" userId="5dad88b0-8d9f-4ea1-b2c6-c10a4d6d0a4a" providerId="ADAL" clId="{4CE6ED57-593B-4A1F-A20F-EFE22F59F77D}" dt="2024-09-17T05:25:24.167" v="444" actId="2890"/>
        <pc:sldMkLst>
          <pc:docMk/>
          <pc:sldMk cId="756637530" sldId="523"/>
        </pc:sldMkLst>
      </pc:sldChg>
    </pc:docChg>
  </pc:docChgLst>
  <pc:docChgLst>
    <pc:chgData name="福原　颯(s24d164)" userId="5dad88b0-8d9f-4ea1-b2c6-c10a4d6d0a4a" providerId="ADAL" clId="{0DCB6831-DE3F-487C-BF32-DDF53F49950D}"/>
    <pc:docChg chg="undo custSel addSld delSld modSld sldOrd modMainMaster">
      <pc:chgData name="福原　颯(s24d164)" userId="5dad88b0-8d9f-4ea1-b2c6-c10a4d6d0a4a" providerId="ADAL" clId="{0DCB6831-DE3F-487C-BF32-DDF53F49950D}" dt="2025-10-02T13:19:37.912" v="20864" actId="47"/>
      <pc:docMkLst>
        <pc:docMk/>
      </pc:docMkLst>
      <pc:sldChg chg="addSp delSp modSp add del mod">
        <pc:chgData name="福原　颯(s24d164)" userId="5dad88b0-8d9f-4ea1-b2c6-c10a4d6d0a4a" providerId="ADAL" clId="{0DCB6831-DE3F-487C-BF32-DDF53F49950D}" dt="2025-09-24T12:32:31.041" v="7796" actId="47"/>
        <pc:sldMkLst>
          <pc:docMk/>
          <pc:sldMk cId="2807457575" sldId="293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159215834" sldId="71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833613617" sldId="756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232371135" sldId="757"/>
        </pc:sldMkLst>
      </pc:sldChg>
      <pc:sldChg chg="addSp delSp modSp mod modNotesTx">
        <pc:chgData name="福原　颯(s24d164)" userId="5dad88b0-8d9f-4ea1-b2c6-c10a4d6d0a4a" providerId="ADAL" clId="{0DCB6831-DE3F-487C-BF32-DDF53F49950D}" dt="2025-10-02T08:53:40.021" v="19654" actId="20577"/>
        <pc:sldMkLst>
          <pc:docMk/>
          <pc:sldMk cId="2615351689" sldId="758"/>
        </pc:sldMkLst>
        <pc:spChg chg="mod">
          <ac:chgData name="福原　颯(s24d164)" userId="5dad88b0-8d9f-4ea1-b2c6-c10a4d6d0a4a" providerId="ADAL" clId="{0DCB6831-DE3F-487C-BF32-DDF53F49950D}" dt="2025-09-24T18:05:27.691" v="13976" actId="20577"/>
          <ac:spMkLst>
            <pc:docMk/>
            <pc:sldMk cId="2615351689" sldId="758"/>
            <ac:spMk id="2" creationId="{3255CC25-9616-A920-13A4-E3790EBFC8F2}"/>
          </ac:spMkLst>
        </pc:spChg>
        <pc:spChg chg="add del mod">
          <ac:chgData name="福原　颯(s24d164)" userId="5dad88b0-8d9f-4ea1-b2c6-c10a4d6d0a4a" providerId="ADAL" clId="{0DCB6831-DE3F-487C-BF32-DDF53F49950D}" dt="2025-10-02T08:53:40.021" v="19654" actId="20577"/>
          <ac:spMkLst>
            <pc:docMk/>
            <pc:sldMk cId="2615351689" sldId="758"/>
            <ac:spMk id="18" creationId="{BC64D134-B527-C584-390C-81581838BF4E}"/>
          </ac:spMkLst>
        </pc:spChg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49835358" sldId="762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067871787" sldId="76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516470228" sldId="769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662678024" sldId="770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163437332" sldId="771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210146090" sldId="772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638264233" sldId="774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123830566" sldId="775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72302214" sldId="777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928857032" sldId="77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805178099" sldId="816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135745768" sldId="82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915086389" sldId="830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229296379" sldId="832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710896411" sldId="833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42336293" sldId="840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028234339" sldId="841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331827825" sldId="842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085557549" sldId="844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98757275" sldId="845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022854633" sldId="847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325721506" sldId="84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74080467" sldId="850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085457544" sldId="851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46647372" sldId="852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254780454" sldId="854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717734276" sldId="855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421327457" sldId="856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801973835" sldId="857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594906814" sldId="85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553344157" sldId="859"/>
        </pc:sldMkLst>
      </pc:sldChg>
      <pc:sldChg chg="delSp modSp add del mod">
        <pc:chgData name="福原　颯(s24d164)" userId="5dad88b0-8d9f-4ea1-b2c6-c10a4d6d0a4a" providerId="ADAL" clId="{0DCB6831-DE3F-487C-BF32-DDF53F49950D}" dt="2025-09-23T07:29:40.501" v="6941" actId="47"/>
        <pc:sldMkLst>
          <pc:docMk/>
          <pc:sldMk cId="767671411" sldId="860"/>
        </pc:sldMkLst>
      </pc:sldChg>
      <pc:sldChg chg="addSp delSp modSp add del mod ord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753891674" sldId="861"/>
        </pc:sldMkLst>
      </pc:sldChg>
      <pc:sldChg chg="addSp delSp modSp add del mod modNotesTx">
        <pc:chgData name="福原　颯(s24d164)" userId="5dad88b0-8d9f-4ea1-b2c6-c10a4d6d0a4a" providerId="ADAL" clId="{0DCB6831-DE3F-487C-BF32-DDF53F49950D}" dt="2025-09-24T17:22:38.627" v="13351" actId="47"/>
        <pc:sldMkLst>
          <pc:docMk/>
          <pc:sldMk cId="787595288" sldId="862"/>
        </pc:sldMkLst>
      </pc:sldChg>
      <pc:sldChg chg="addSp delSp modSp add del mod modNotesTx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1694304433" sldId="863"/>
        </pc:sldMkLst>
      </pc:sldChg>
      <pc:sldChg chg="delSp modSp add del mod ord modNotesTx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1975558323" sldId="864"/>
        </pc:sldMkLst>
      </pc:sldChg>
      <pc:sldChg chg="modSp add del mod ord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215809295" sldId="865"/>
        </pc:sldMkLst>
      </pc:sldChg>
      <pc:sldChg chg="modSp add del mod modNotesTx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960675993" sldId="866"/>
        </pc:sldMkLst>
      </pc:sldChg>
      <pc:sldChg chg="modSp add del mod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247281714" sldId="867"/>
        </pc:sldMkLst>
      </pc:sldChg>
      <pc:sldChg chg="delSp modSp add del mod ord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595467188" sldId="868"/>
        </pc:sldMkLst>
      </pc:sldChg>
      <pc:sldChg chg="addSp delSp modSp add del mod modAnim modNotesTx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3390956772" sldId="869"/>
        </pc:sldMkLst>
      </pc:sldChg>
      <pc:sldChg chg="modSp add del mod modNotesTx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1529319218" sldId="870"/>
        </pc:sldMkLst>
      </pc:sldChg>
      <pc:sldChg chg="add del">
        <pc:chgData name="福原　颯(s24d164)" userId="5dad88b0-8d9f-4ea1-b2c6-c10a4d6d0a4a" providerId="ADAL" clId="{0DCB6831-DE3F-487C-BF32-DDF53F49950D}" dt="2025-09-23T06:38:21.617" v="5115"/>
        <pc:sldMkLst>
          <pc:docMk/>
          <pc:sldMk cId="3377186060" sldId="870"/>
        </pc:sldMkLst>
      </pc:sldChg>
      <pc:sldChg chg="addSp delSp modSp add mod ord modNotesTx">
        <pc:chgData name="福原　颯(s24d164)" userId="5dad88b0-8d9f-4ea1-b2c6-c10a4d6d0a4a" providerId="ADAL" clId="{0DCB6831-DE3F-487C-BF32-DDF53F49950D}" dt="2025-10-02T12:16:19.650" v="20339" actId="20577"/>
        <pc:sldMkLst>
          <pc:docMk/>
          <pc:sldMk cId="1198869464" sldId="871"/>
        </pc:sldMkLst>
        <pc:spChg chg="mod">
          <ac:chgData name="福原　颯(s24d164)" userId="5dad88b0-8d9f-4ea1-b2c6-c10a4d6d0a4a" providerId="ADAL" clId="{0DCB6831-DE3F-487C-BF32-DDF53F49950D}" dt="2025-10-02T08:55:32.316" v="19679" actId="20577"/>
          <ac:spMkLst>
            <pc:docMk/>
            <pc:sldMk cId="1198869464" sldId="871"/>
            <ac:spMk id="2" creationId="{9FFC0E67-E177-C68D-08CE-FB7304CBE347}"/>
          </ac:spMkLst>
        </pc:spChg>
        <pc:spChg chg="mod">
          <ac:chgData name="福原　颯(s24d164)" userId="5dad88b0-8d9f-4ea1-b2c6-c10a4d6d0a4a" providerId="ADAL" clId="{0DCB6831-DE3F-487C-BF32-DDF53F49950D}" dt="2025-10-02T12:15:51.102" v="20324" actId="113"/>
          <ac:spMkLst>
            <pc:docMk/>
            <pc:sldMk cId="1198869464" sldId="871"/>
            <ac:spMk id="3" creationId="{553F8552-3F7E-7764-89FA-29053AA1056C}"/>
          </ac:spMkLst>
        </pc:spChg>
        <pc:spChg chg="mod">
          <ac:chgData name="福原　颯(s24d164)" userId="5dad88b0-8d9f-4ea1-b2c6-c10a4d6d0a4a" providerId="ADAL" clId="{0DCB6831-DE3F-487C-BF32-DDF53F49950D}" dt="2025-10-02T12:16:19.650" v="20339" actId="20577"/>
          <ac:spMkLst>
            <pc:docMk/>
            <pc:sldMk cId="1198869464" sldId="871"/>
            <ac:spMk id="4" creationId="{9C49A4A4-567B-E4F0-F631-1AA83D94D047}"/>
          </ac:spMkLst>
        </pc:spChg>
      </pc:sldChg>
      <pc:sldChg chg="add del ord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3466397368" sldId="872"/>
        </pc:sldMkLst>
      </pc:sldChg>
      <pc:sldChg chg="modSp add del mod modNotesTx">
        <pc:chgData name="福原　颯(s24d164)" userId="5dad88b0-8d9f-4ea1-b2c6-c10a4d6d0a4a" providerId="ADAL" clId="{0DCB6831-DE3F-487C-BF32-DDF53F49950D}" dt="2025-09-25T08:51:29.403" v="15479" actId="47"/>
        <pc:sldMkLst>
          <pc:docMk/>
          <pc:sldMk cId="3121846831" sldId="873"/>
        </pc:sldMkLst>
      </pc:sldChg>
      <pc:sldChg chg="modSp add del mod ord">
        <pc:chgData name="福原　颯(s24d164)" userId="5dad88b0-8d9f-4ea1-b2c6-c10a4d6d0a4a" providerId="ADAL" clId="{0DCB6831-DE3F-487C-BF32-DDF53F49950D}" dt="2025-09-24T17:22:38.627" v="13351" actId="47"/>
        <pc:sldMkLst>
          <pc:docMk/>
          <pc:sldMk cId="3528211971" sldId="874"/>
        </pc:sldMkLst>
      </pc:sldChg>
      <pc:sldChg chg="modSp add del mod">
        <pc:chgData name="福原　颯(s24d164)" userId="5dad88b0-8d9f-4ea1-b2c6-c10a4d6d0a4a" providerId="ADAL" clId="{0DCB6831-DE3F-487C-BF32-DDF53F49950D}" dt="2025-09-24T17:22:38.627" v="13351" actId="47"/>
        <pc:sldMkLst>
          <pc:docMk/>
          <pc:sldMk cId="3490953192" sldId="875"/>
        </pc:sldMkLst>
      </pc:sldChg>
      <pc:sldChg chg="modSp add del mod ord">
        <pc:chgData name="福原　颯(s24d164)" userId="5dad88b0-8d9f-4ea1-b2c6-c10a4d6d0a4a" providerId="ADAL" clId="{0DCB6831-DE3F-487C-BF32-DDF53F49950D}" dt="2025-09-24T17:22:38.627" v="13351" actId="47"/>
        <pc:sldMkLst>
          <pc:docMk/>
          <pc:sldMk cId="133752298" sldId="876"/>
        </pc:sldMkLst>
      </pc:sldChg>
      <pc:sldChg chg="addSp delSp modSp add del mod ord modNotesTx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2621176682" sldId="877"/>
        </pc:sldMkLst>
      </pc:sldChg>
      <pc:sldChg chg="addSp delSp modSp add del mod modNotesTx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3579482093" sldId="878"/>
        </pc:sldMkLst>
      </pc:sldChg>
      <pc:sldChg chg="modSp add del mod ord">
        <pc:chgData name="福原　颯(s24d164)" userId="5dad88b0-8d9f-4ea1-b2c6-c10a4d6d0a4a" providerId="ADAL" clId="{0DCB6831-DE3F-487C-BF32-DDF53F49950D}" dt="2025-09-24T17:22:41.885" v="13352" actId="47"/>
        <pc:sldMkLst>
          <pc:docMk/>
          <pc:sldMk cId="3930530255" sldId="879"/>
        </pc:sldMkLst>
      </pc:sldChg>
      <pc:sldChg chg="modSp add del mod">
        <pc:chgData name="福原　颯(s24d164)" userId="5dad88b0-8d9f-4ea1-b2c6-c10a4d6d0a4a" providerId="ADAL" clId="{0DCB6831-DE3F-487C-BF32-DDF53F49950D}" dt="2025-09-24T17:22:38.627" v="13351" actId="47"/>
        <pc:sldMkLst>
          <pc:docMk/>
          <pc:sldMk cId="2237054920" sldId="880"/>
        </pc:sldMkLst>
      </pc:sldChg>
      <pc:sldChg chg="modSp add del mod modNotesTx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2812391254" sldId="881"/>
        </pc:sldMkLst>
      </pc:sldChg>
      <pc:sldChg chg="addSp delSp modSp add del mod">
        <pc:chgData name="福原　颯(s24d164)" userId="5dad88b0-8d9f-4ea1-b2c6-c10a4d6d0a4a" providerId="ADAL" clId="{0DCB6831-DE3F-487C-BF32-DDF53F49950D}" dt="2025-09-26T11:22:01.632" v="18881" actId="47"/>
        <pc:sldMkLst>
          <pc:docMk/>
          <pc:sldMk cId="315363162" sldId="882"/>
        </pc:sldMkLst>
      </pc:sldChg>
      <pc:sldChg chg="add del">
        <pc:chgData name="福原　颯(s24d164)" userId="5dad88b0-8d9f-4ea1-b2c6-c10a4d6d0a4a" providerId="ADAL" clId="{0DCB6831-DE3F-487C-BF32-DDF53F49950D}" dt="2025-09-24T17:16:23.118" v="13063"/>
        <pc:sldMkLst>
          <pc:docMk/>
          <pc:sldMk cId="3027195878" sldId="882"/>
        </pc:sldMkLst>
      </pc:sldChg>
      <pc:sldChg chg="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4017391590" sldId="883"/>
        </pc:sldMkLst>
      </pc:sldChg>
      <pc:sldChg chg="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693207215" sldId="884"/>
        </pc:sldMkLst>
      </pc:sldChg>
      <pc:sldChg chg="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3169612603" sldId="885"/>
        </pc:sldMkLst>
      </pc:sldChg>
      <pc:sldChg chg="addSp delSp modSp add del mod modNotesTx">
        <pc:chgData name="福原　颯(s24d164)" userId="5dad88b0-8d9f-4ea1-b2c6-c10a4d6d0a4a" providerId="ADAL" clId="{0DCB6831-DE3F-487C-BF32-DDF53F49950D}" dt="2025-09-26T11:12:25.137" v="18703" actId="2696"/>
        <pc:sldMkLst>
          <pc:docMk/>
          <pc:sldMk cId="1775185307" sldId="886"/>
        </pc:sldMkLst>
      </pc:sldChg>
      <pc:sldChg chg="add del">
        <pc:chgData name="福原　颯(s24d164)" userId="5dad88b0-8d9f-4ea1-b2c6-c10a4d6d0a4a" providerId="ADAL" clId="{0DCB6831-DE3F-487C-BF32-DDF53F49950D}" dt="2025-09-26T13:31:40.616" v="19274" actId="47"/>
        <pc:sldMkLst>
          <pc:docMk/>
          <pc:sldMk cId="2546350177" sldId="886"/>
        </pc:sldMkLst>
      </pc:sldChg>
      <pc:sldChg chg="modSp add mod ord">
        <pc:chgData name="福原　颯(s24d164)" userId="5dad88b0-8d9f-4ea1-b2c6-c10a4d6d0a4a" providerId="ADAL" clId="{0DCB6831-DE3F-487C-BF32-DDF53F49950D}" dt="2025-10-02T12:26:34.416" v="20434" actId="20577"/>
        <pc:sldMkLst>
          <pc:docMk/>
          <pc:sldMk cId="3488427480" sldId="887"/>
        </pc:sldMkLst>
        <pc:spChg chg="mod">
          <ac:chgData name="福原　颯(s24d164)" userId="5dad88b0-8d9f-4ea1-b2c6-c10a4d6d0a4a" providerId="ADAL" clId="{0DCB6831-DE3F-487C-BF32-DDF53F49950D}" dt="2025-10-02T12:26:34.416" v="20434" actId="20577"/>
          <ac:spMkLst>
            <pc:docMk/>
            <pc:sldMk cId="3488427480" sldId="887"/>
            <ac:spMk id="7" creationId="{4876D32C-59E8-4A82-0C5B-89E848FC777E}"/>
          </ac:spMkLst>
        </pc:spChg>
      </pc:sldChg>
      <pc:sldChg chg="modSp add del mod">
        <pc:chgData name="福原　颯(s24d164)" userId="5dad88b0-8d9f-4ea1-b2c6-c10a4d6d0a4a" providerId="ADAL" clId="{0DCB6831-DE3F-487C-BF32-DDF53F49950D}" dt="2025-09-26T11:12:25.137" v="18703" actId="2696"/>
        <pc:sldMkLst>
          <pc:docMk/>
          <pc:sldMk cId="3612964396" sldId="887"/>
        </pc:sldMkLst>
      </pc:sldChg>
      <pc:sldChg chg="addSp delSp 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3105919932" sldId="888"/>
        </pc:sldMkLst>
      </pc:sldChg>
      <pc:sldChg chg="add del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1826236459" sldId="889"/>
        </pc:sldMkLst>
      </pc:sldChg>
      <pc:sldChg chg="addSp delSp 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419277252" sldId="890"/>
        </pc:sldMkLst>
      </pc:sldChg>
      <pc:sldChg chg="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409191955" sldId="891"/>
        </pc:sldMkLst>
      </pc:sldChg>
      <pc:sldChg chg="new del">
        <pc:chgData name="福原　颯(s24d164)" userId="5dad88b0-8d9f-4ea1-b2c6-c10a4d6d0a4a" providerId="ADAL" clId="{0DCB6831-DE3F-487C-BF32-DDF53F49950D}" dt="2025-09-26T11:01:05.277" v="18616" actId="680"/>
        <pc:sldMkLst>
          <pc:docMk/>
          <pc:sldMk cId="159675735" sldId="892"/>
        </pc:sldMkLst>
      </pc:sldChg>
      <pc:sldChg chg="addSp delSp modSp new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268504830" sldId="892"/>
        </pc:sldMkLst>
      </pc:sldChg>
      <pc:sldChg chg="addSp modSp new del mod">
        <pc:chgData name="福原　颯(s24d164)" userId="5dad88b0-8d9f-4ea1-b2c6-c10a4d6d0a4a" providerId="ADAL" clId="{0DCB6831-DE3F-487C-BF32-DDF53F49950D}" dt="2025-09-26T11:12:14.532" v="18701" actId="2696"/>
        <pc:sldMkLst>
          <pc:docMk/>
          <pc:sldMk cId="3046583161" sldId="893"/>
        </pc:sldMkLst>
      </pc:sldChg>
      <pc:sldChg chg="addSp delSp modSp add del mod">
        <pc:chgData name="福原　颯(s24d164)" userId="5dad88b0-8d9f-4ea1-b2c6-c10a4d6d0a4a" providerId="ADAL" clId="{0DCB6831-DE3F-487C-BF32-DDF53F49950D}" dt="2025-09-26T14:21:46.151" v="19631" actId="47"/>
        <pc:sldMkLst>
          <pc:docMk/>
          <pc:sldMk cId="3547460985" sldId="893"/>
        </pc:sldMkLst>
      </pc:sldChg>
      <pc:sldChg chg="addSp delSp modSp add del mod">
        <pc:chgData name="福原　颯(s24d164)" userId="5dad88b0-8d9f-4ea1-b2c6-c10a4d6d0a4a" providerId="ADAL" clId="{0DCB6831-DE3F-487C-BF32-DDF53F49950D}" dt="2025-10-02T08:56:01.199" v="19681" actId="47"/>
        <pc:sldMkLst>
          <pc:docMk/>
          <pc:sldMk cId="3832666800" sldId="894"/>
        </pc:sldMkLst>
      </pc:sldChg>
      <pc:sldChg chg="add del">
        <pc:chgData name="福原　颯(s24d164)" userId="5dad88b0-8d9f-4ea1-b2c6-c10a4d6d0a4a" providerId="ADAL" clId="{0DCB6831-DE3F-487C-BF32-DDF53F49950D}" dt="2025-10-02T08:56:01.199" v="19681" actId="47"/>
        <pc:sldMkLst>
          <pc:docMk/>
          <pc:sldMk cId="3713643863" sldId="895"/>
        </pc:sldMkLst>
      </pc:sldChg>
      <pc:sldChg chg="add del">
        <pc:chgData name="福原　颯(s24d164)" userId="5dad88b0-8d9f-4ea1-b2c6-c10a4d6d0a4a" providerId="ADAL" clId="{0DCB6831-DE3F-487C-BF32-DDF53F49950D}" dt="2025-10-02T08:56:01.199" v="19681" actId="47"/>
        <pc:sldMkLst>
          <pc:docMk/>
          <pc:sldMk cId="3715876937" sldId="896"/>
        </pc:sldMkLst>
      </pc:sldChg>
      <pc:sldChg chg="addSp modSp add del mod">
        <pc:chgData name="福原　颯(s24d164)" userId="5dad88b0-8d9f-4ea1-b2c6-c10a4d6d0a4a" providerId="ADAL" clId="{0DCB6831-DE3F-487C-BF32-DDF53F49950D}" dt="2025-10-02T13:19:37.912" v="20864" actId="47"/>
        <pc:sldMkLst>
          <pc:docMk/>
          <pc:sldMk cId="3092829982" sldId="897"/>
        </pc:sldMkLst>
        <pc:spChg chg="add mod">
          <ac:chgData name="福原　颯(s24d164)" userId="5dad88b0-8d9f-4ea1-b2c6-c10a4d6d0a4a" providerId="ADAL" clId="{0DCB6831-DE3F-487C-BF32-DDF53F49950D}" dt="2025-09-26T14:21:34.023" v="19630" actId="122"/>
          <ac:spMkLst>
            <pc:docMk/>
            <pc:sldMk cId="3092829982" sldId="897"/>
            <ac:spMk id="23" creationId="{011731C2-1372-F2FA-26B6-4BB193EAD259}"/>
          </ac:spMkLst>
        </pc:spChg>
        <pc:spChg chg="add mod">
          <ac:chgData name="福原　颯(s24d164)" userId="5dad88b0-8d9f-4ea1-b2c6-c10a4d6d0a4a" providerId="ADAL" clId="{0DCB6831-DE3F-487C-BF32-DDF53F49950D}" dt="2025-09-26T14:21:24.829" v="19625" actId="571"/>
          <ac:spMkLst>
            <pc:docMk/>
            <pc:sldMk cId="3092829982" sldId="897"/>
            <ac:spMk id="25" creationId="{34874FD6-7F26-833D-95AA-D518F1327E19}"/>
          </ac:spMkLst>
        </pc:spChg>
        <pc:spChg chg="mod">
          <ac:chgData name="福原　颯(s24d164)" userId="5dad88b0-8d9f-4ea1-b2c6-c10a4d6d0a4a" providerId="ADAL" clId="{0DCB6831-DE3F-487C-BF32-DDF53F49950D}" dt="2025-09-26T14:03:32.381" v="19515" actId="1076"/>
          <ac:spMkLst>
            <pc:docMk/>
            <pc:sldMk cId="3092829982" sldId="897"/>
            <ac:spMk id="28" creationId="{9DB8898A-2F47-9531-E05E-DCDDB620A96F}"/>
          </ac:spMkLst>
        </pc:spChg>
        <pc:spChg chg="mod">
          <ac:chgData name="福原　颯(s24d164)" userId="5dad88b0-8d9f-4ea1-b2c6-c10a4d6d0a4a" providerId="ADAL" clId="{0DCB6831-DE3F-487C-BF32-DDF53F49950D}" dt="2025-09-26T14:20:50.918" v="19620" actId="1038"/>
          <ac:spMkLst>
            <pc:docMk/>
            <pc:sldMk cId="3092829982" sldId="897"/>
            <ac:spMk id="31" creationId="{AE5D8D62-BF4F-DBF1-92FE-4BE407BCB9EF}"/>
          </ac:spMkLst>
        </pc:spChg>
        <pc:graphicFrameChg chg="mod">
          <ac:chgData name="福原　颯(s24d164)" userId="5dad88b0-8d9f-4ea1-b2c6-c10a4d6d0a4a" providerId="ADAL" clId="{0DCB6831-DE3F-487C-BF32-DDF53F49950D}" dt="2025-09-26T14:03:11.966" v="19513" actId="21"/>
          <ac:graphicFrameMkLst>
            <pc:docMk/>
            <pc:sldMk cId="3092829982" sldId="897"/>
            <ac:graphicFrameMk id="2" creationId="{D4435FFD-2079-AD20-6C25-B2EF7C008326}"/>
          </ac:graphicFrameMkLst>
        </pc:graphicFrameChg>
        <pc:graphicFrameChg chg="mod">
          <ac:chgData name="福原　颯(s24d164)" userId="5dad88b0-8d9f-4ea1-b2c6-c10a4d6d0a4a" providerId="ADAL" clId="{0DCB6831-DE3F-487C-BF32-DDF53F49950D}" dt="2025-09-26T14:20:45.816" v="19613" actId="1076"/>
          <ac:graphicFrameMkLst>
            <pc:docMk/>
            <pc:sldMk cId="3092829982" sldId="897"/>
            <ac:graphicFrameMk id="5" creationId="{469F8824-6446-3577-88C8-B065B841173D}"/>
          </ac:graphicFrameMkLst>
        </pc:graphicFrameChg>
        <pc:graphicFrameChg chg="mod">
          <ac:chgData name="福原　颯(s24d164)" userId="5dad88b0-8d9f-4ea1-b2c6-c10a4d6d0a4a" providerId="ADAL" clId="{0DCB6831-DE3F-487C-BF32-DDF53F49950D}" dt="2025-09-26T14:20:57.227" v="19621" actId="1076"/>
          <ac:graphicFrameMkLst>
            <pc:docMk/>
            <pc:sldMk cId="3092829982" sldId="897"/>
            <ac:graphicFrameMk id="6" creationId="{D44396C9-1692-41DD-27B6-11C26EB1CBC4}"/>
          </ac:graphicFrameMkLst>
        </pc:graphicFrameChg>
        <pc:graphicFrameChg chg="add mod modGraphic">
          <ac:chgData name="福原　颯(s24d164)" userId="5dad88b0-8d9f-4ea1-b2c6-c10a4d6d0a4a" providerId="ADAL" clId="{0DCB6831-DE3F-487C-BF32-DDF53F49950D}" dt="2025-09-26T14:20:24.930" v="19594" actId="1076"/>
          <ac:graphicFrameMkLst>
            <pc:docMk/>
            <pc:sldMk cId="3092829982" sldId="897"/>
            <ac:graphicFrameMk id="12" creationId="{86D63AD5-48B7-74BF-AB17-6F266237045F}"/>
          </ac:graphicFrameMkLst>
        </pc:graphicFrameChg>
        <pc:cxnChg chg="mod">
          <ac:chgData name="福原　颯(s24d164)" userId="5dad88b0-8d9f-4ea1-b2c6-c10a4d6d0a4a" providerId="ADAL" clId="{0DCB6831-DE3F-487C-BF32-DDF53F49950D}" dt="2025-09-26T14:20:45.816" v="19613" actId="1076"/>
          <ac:cxnSpMkLst>
            <pc:docMk/>
            <pc:sldMk cId="3092829982" sldId="897"/>
            <ac:cxnSpMk id="18" creationId="{D3F72458-5C43-D6C9-467B-2B409660A876}"/>
          </ac:cxnSpMkLst>
        </pc:cxnChg>
        <pc:cxnChg chg="add mod">
          <ac:chgData name="福原　颯(s24d164)" userId="5dad88b0-8d9f-4ea1-b2c6-c10a4d6d0a4a" providerId="ADAL" clId="{0DCB6831-DE3F-487C-BF32-DDF53F49950D}" dt="2025-09-26T14:21:16.802" v="19624" actId="14100"/>
          <ac:cxnSpMkLst>
            <pc:docMk/>
            <pc:sldMk cId="3092829982" sldId="897"/>
            <ac:cxnSpMk id="19" creationId="{C4246C79-E66D-E9EB-8542-63421E59FA44}"/>
          </ac:cxnSpMkLst>
        </pc:cxnChg>
        <pc:cxnChg chg="mod">
          <ac:chgData name="福原　颯(s24d164)" userId="5dad88b0-8d9f-4ea1-b2c6-c10a4d6d0a4a" providerId="ADAL" clId="{0DCB6831-DE3F-487C-BF32-DDF53F49950D}" dt="2025-09-26T14:20:57.227" v="19621" actId="1076"/>
          <ac:cxnSpMkLst>
            <pc:docMk/>
            <pc:sldMk cId="3092829982" sldId="897"/>
            <ac:cxnSpMk id="24" creationId="{850C0954-5DE3-006C-9C17-E135EF5F9A7F}"/>
          </ac:cxnSpMkLst>
        </pc:cxnChg>
      </pc:sldChg>
      <pc:sldChg chg="delSp modSp add del mod">
        <pc:chgData name="福原　颯(s24d164)" userId="5dad88b0-8d9f-4ea1-b2c6-c10a4d6d0a4a" providerId="ADAL" clId="{0DCB6831-DE3F-487C-BF32-DDF53F49950D}" dt="2025-10-02T13:19:36.260" v="20863" actId="47"/>
        <pc:sldMkLst>
          <pc:docMk/>
          <pc:sldMk cId="2595778087" sldId="898"/>
        </pc:sldMkLst>
        <pc:spChg chg="mod">
          <ac:chgData name="福原　颯(s24d164)" userId="5dad88b0-8d9f-4ea1-b2c6-c10a4d6d0a4a" providerId="ADAL" clId="{0DCB6831-DE3F-487C-BF32-DDF53F49950D}" dt="2025-10-02T12:29:15.553" v="20447" actId="20577"/>
          <ac:spMkLst>
            <pc:docMk/>
            <pc:sldMk cId="2595778087" sldId="898"/>
            <ac:spMk id="8" creationId="{0593374D-5071-0E3F-67D4-B6B7C003AC4C}"/>
          </ac:spMkLst>
        </pc:spChg>
        <pc:spChg chg="mod">
          <ac:chgData name="福原　颯(s24d164)" userId="5dad88b0-8d9f-4ea1-b2c6-c10a4d6d0a4a" providerId="ADAL" clId="{0DCB6831-DE3F-487C-BF32-DDF53F49950D}" dt="2025-10-02T12:23:15.673" v="20402" actId="1037"/>
          <ac:spMkLst>
            <pc:docMk/>
            <pc:sldMk cId="2595778087" sldId="898"/>
            <ac:spMk id="31" creationId="{87BD9339-3E5D-5F10-2540-D8662081BA1A}"/>
          </ac:spMkLst>
        </pc:spChg>
        <pc:spChg chg="mod">
          <ac:chgData name="福原　颯(s24d164)" userId="5dad88b0-8d9f-4ea1-b2c6-c10a4d6d0a4a" providerId="ADAL" clId="{0DCB6831-DE3F-487C-BF32-DDF53F49950D}" dt="2025-10-02T12:23:15.673" v="20402" actId="1037"/>
          <ac:spMkLst>
            <pc:docMk/>
            <pc:sldMk cId="2595778087" sldId="898"/>
            <ac:spMk id="32" creationId="{463CC634-6A82-EBD9-0590-6506E091939B}"/>
          </ac:spMkLst>
        </pc:spChg>
        <pc:graphicFrameChg chg="modGraphic">
          <ac:chgData name="福原　颯(s24d164)" userId="5dad88b0-8d9f-4ea1-b2c6-c10a4d6d0a4a" providerId="ADAL" clId="{0DCB6831-DE3F-487C-BF32-DDF53F49950D}" dt="2025-10-02T12:24:58.451" v="20417" actId="20577"/>
          <ac:graphicFrameMkLst>
            <pc:docMk/>
            <pc:sldMk cId="2595778087" sldId="898"/>
            <ac:graphicFrameMk id="2" creationId="{5D267FC6-BE18-AD96-585B-B93509C41020}"/>
          </ac:graphicFrameMkLst>
        </pc:graphicFrameChg>
        <pc:graphicFrameChg chg="mod modGraphic">
          <ac:chgData name="福原　颯(s24d164)" userId="5dad88b0-8d9f-4ea1-b2c6-c10a4d6d0a4a" providerId="ADAL" clId="{0DCB6831-DE3F-487C-BF32-DDF53F49950D}" dt="2025-10-02T12:56:16.759" v="20448" actId="1076"/>
          <ac:graphicFrameMkLst>
            <pc:docMk/>
            <pc:sldMk cId="2595778087" sldId="898"/>
            <ac:graphicFrameMk id="4" creationId="{974539BF-A463-8FD4-B68F-85904624F92E}"/>
          </ac:graphicFrameMkLst>
        </pc:graphicFrameChg>
        <pc:graphicFrameChg chg="mod modGraphic">
          <ac:chgData name="福原　颯(s24d164)" userId="5dad88b0-8d9f-4ea1-b2c6-c10a4d6d0a4a" providerId="ADAL" clId="{0DCB6831-DE3F-487C-BF32-DDF53F49950D}" dt="2025-10-02T12:23:05.787" v="20372" actId="1076"/>
          <ac:graphicFrameMkLst>
            <pc:docMk/>
            <pc:sldMk cId="2595778087" sldId="898"/>
            <ac:graphicFrameMk id="5" creationId="{BF1FECE2-68B5-E62B-70D0-8660B06B8C12}"/>
          </ac:graphicFrameMkLst>
        </pc:graphicFrameChg>
        <pc:graphicFrameChg chg="mod modGraphic">
          <ac:chgData name="福原　颯(s24d164)" userId="5dad88b0-8d9f-4ea1-b2c6-c10a4d6d0a4a" providerId="ADAL" clId="{0DCB6831-DE3F-487C-BF32-DDF53F49950D}" dt="2025-10-02T12:23:29.088" v="20403" actId="1076"/>
          <ac:graphicFrameMkLst>
            <pc:docMk/>
            <pc:sldMk cId="2595778087" sldId="898"/>
            <ac:graphicFrameMk id="6" creationId="{6295C97F-A986-85B8-2E84-4593A38ADCF9}"/>
          </ac:graphicFrameMkLst>
        </pc:graphicFrameChg>
        <pc:graphicFrameChg chg="del">
          <ac:chgData name="福原　颯(s24d164)" userId="5dad88b0-8d9f-4ea1-b2c6-c10a4d6d0a4a" providerId="ADAL" clId="{0DCB6831-DE3F-487C-BF32-DDF53F49950D}" dt="2025-10-02T09:03:08.944" v="19906" actId="478"/>
          <ac:graphicFrameMkLst>
            <pc:docMk/>
            <pc:sldMk cId="2595778087" sldId="898"/>
            <ac:graphicFrameMk id="7" creationId="{F16936E7-3877-33A4-6482-9350B08C3B42}"/>
          </ac:graphicFrameMkLst>
        </pc:graphicFrameChg>
        <pc:graphicFrameChg chg="mod">
          <ac:chgData name="福原　颯(s24d164)" userId="5dad88b0-8d9f-4ea1-b2c6-c10a4d6d0a4a" providerId="ADAL" clId="{0DCB6831-DE3F-487C-BF32-DDF53F49950D}" dt="2025-10-02T09:02:58.422" v="19904" actId="1076"/>
          <ac:graphicFrameMkLst>
            <pc:docMk/>
            <pc:sldMk cId="2595778087" sldId="898"/>
            <ac:graphicFrameMk id="12" creationId="{611778BC-431B-5C95-673C-DB5CC604B1BE}"/>
          </ac:graphicFrameMkLst>
        </pc:graphicFrameChg>
        <pc:cxnChg chg="mod">
          <ac:chgData name="福原　颯(s24d164)" userId="5dad88b0-8d9f-4ea1-b2c6-c10a4d6d0a4a" providerId="ADAL" clId="{0DCB6831-DE3F-487C-BF32-DDF53F49950D}" dt="2025-10-02T12:56:16.759" v="20448" actId="1076"/>
          <ac:cxnSpMkLst>
            <pc:docMk/>
            <pc:sldMk cId="2595778087" sldId="898"/>
            <ac:cxnSpMk id="9" creationId="{7A169349-4CA4-524A-6AF5-33ECB97D1688}"/>
          </ac:cxnSpMkLst>
        </pc:cxnChg>
        <pc:cxnChg chg="mod">
          <ac:chgData name="福原　颯(s24d164)" userId="5dad88b0-8d9f-4ea1-b2c6-c10a4d6d0a4a" providerId="ADAL" clId="{0DCB6831-DE3F-487C-BF32-DDF53F49950D}" dt="2025-10-02T12:56:16.759" v="20448" actId="1076"/>
          <ac:cxnSpMkLst>
            <pc:docMk/>
            <pc:sldMk cId="2595778087" sldId="898"/>
            <ac:cxnSpMk id="18" creationId="{033AF800-3390-D840-9C72-31ACFBAE8755}"/>
          </ac:cxnSpMkLst>
        </pc:cxnChg>
        <pc:cxnChg chg="mod">
          <ac:chgData name="福原　颯(s24d164)" userId="5dad88b0-8d9f-4ea1-b2c6-c10a4d6d0a4a" providerId="ADAL" clId="{0DCB6831-DE3F-487C-BF32-DDF53F49950D}" dt="2025-10-02T09:02:58.422" v="19904" actId="1076"/>
          <ac:cxnSpMkLst>
            <pc:docMk/>
            <pc:sldMk cId="2595778087" sldId="898"/>
            <ac:cxnSpMk id="19" creationId="{A50F820B-D0E8-CFC1-256C-A033A89021BA}"/>
          </ac:cxnSpMkLst>
        </pc:cxnChg>
        <pc:cxnChg chg="del mod">
          <ac:chgData name="福原　颯(s24d164)" userId="5dad88b0-8d9f-4ea1-b2c6-c10a4d6d0a4a" providerId="ADAL" clId="{0DCB6831-DE3F-487C-BF32-DDF53F49950D}" dt="2025-10-02T09:03:06.527" v="19905" actId="478"/>
          <ac:cxnSpMkLst>
            <pc:docMk/>
            <pc:sldMk cId="2595778087" sldId="898"/>
            <ac:cxnSpMk id="21" creationId="{65035447-5AA9-142F-85A9-2D63EC29F614}"/>
          </ac:cxnSpMkLst>
        </pc:cxnChg>
        <pc:cxnChg chg="mod">
          <ac:chgData name="福原　颯(s24d164)" userId="5dad88b0-8d9f-4ea1-b2c6-c10a4d6d0a4a" providerId="ADAL" clId="{0DCB6831-DE3F-487C-BF32-DDF53F49950D}" dt="2025-10-02T12:23:29.088" v="20403" actId="1076"/>
          <ac:cxnSpMkLst>
            <pc:docMk/>
            <pc:sldMk cId="2595778087" sldId="898"/>
            <ac:cxnSpMk id="24" creationId="{A64B5204-6746-6FF5-32AD-54C3F0570DF7}"/>
          </ac:cxnSpMkLst>
        </pc:cxnChg>
      </pc:sldChg>
      <pc:sldChg chg="addSp delSp modSp add mod">
        <pc:chgData name="福原　颯(s24d164)" userId="5dad88b0-8d9f-4ea1-b2c6-c10a4d6d0a4a" providerId="ADAL" clId="{0DCB6831-DE3F-487C-BF32-DDF53F49950D}" dt="2025-10-02T13:19:31.256" v="20862" actId="1076"/>
        <pc:sldMkLst>
          <pc:docMk/>
          <pc:sldMk cId="4038885695" sldId="899"/>
        </pc:sldMkLst>
        <pc:spChg chg="mod">
          <ac:chgData name="福原　颯(s24d164)" userId="5dad88b0-8d9f-4ea1-b2c6-c10a4d6d0a4a" providerId="ADAL" clId="{0DCB6831-DE3F-487C-BF32-DDF53F49950D}" dt="2025-10-02T13:19:21.235" v="20860" actId="122"/>
          <ac:spMkLst>
            <pc:docMk/>
            <pc:sldMk cId="4038885695" sldId="899"/>
            <ac:spMk id="8" creationId="{490A9BF3-9E11-DE37-CFD8-C6A0D491EC8D}"/>
          </ac:spMkLst>
        </pc:spChg>
        <pc:spChg chg="del">
          <ac:chgData name="福原　颯(s24d164)" userId="5dad88b0-8d9f-4ea1-b2c6-c10a4d6d0a4a" providerId="ADAL" clId="{0DCB6831-DE3F-487C-BF32-DDF53F49950D}" dt="2025-10-02T13:19:24.556" v="20861" actId="478"/>
          <ac:spMkLst>
            <pc:docMk/>
            <pc:sldMk cId="4038885695" sldId="899"/>
            <ac:spMk id="23" creationId="{DC57AF87-A2C6-0BFA-AD1F-BB659DFF93BF}"/>
          </ac:spMkLst>
        </pc:spChg>
        <pc:spChg chg="del">
          <ac:chgData name="福原　颯(s24d164)" userId="5dad88b0-8d9f-4ea1-b2c6-c10a4d6d0a4a" providerId="ADAL" clId="{0DCB6831-DE3F-487C-BF32-DDF53F49950D}" dt="2025-10-02T13:19:24.556" v="20861" actId="478"/>
          <ac:spMkLst>
            <pc:docMk/>
            <pc:sldMk cId="4038885695" sldId="899"/>
            <ac:spMk id="25" creationId="{9549F769-597E-4688-E11C-5E16449A0EDB}"/>
          </ac:spMkLst>
        </pc:spChg>
        <pc:spChg chg="mod">
          <ac:chgData name="福原　颯(s24d164)" userId="5dad88b0-8d9f-4ea1-b2c6-c10a4d6d0a4a" providerId="ADAL" clId="{0DCB6831-DE3F-487C-BF32-DDF53F49950D}" dt="2025-10-02T13:16:48.842" v="20814" actId="1076"/>
          <ac:spMkLst>
            <pc:docMk/>
            <pc:sldMk cId="4038885695" sldId="899"/>
            <ac:spMk id="27" creationId="{8F5B99F7-325E-FA28-2EC5-43E85D314C5C}"/>
          </ac:spMkLst>
        </pc:spChg>
        <pc:spChg chg="mod">
          <ac:chgData name="福原　颯(s24d164)" userId="5dad88b0-8d9f-4ea1-b2c6-c10a4d6d0a4a" providerId="ADAL" clId="{0DCB6831-DE3F-487C-BF32-DDF53F49950D}" dt="2025-10-02T13:19:07.414" v="20857" actId="20577"/>
          <ac:spMkLst>
            <pc:docMk/>
            <pc:sldMk cId="4038885695" sldId="899"/>
            <ac:spMk id="28" creationId="{184A3F9C-5FE9-6437-45DB-6F29977B189D}"/>
          </ac:spMkLst>
        </pc:spChg>
        <pc:spChg chg="mod">
          <ac:chgData name="福原　颯(s24d164)" userId="5dad88b0-8d9f-4ea1-b2c6-c10a4d6d0a4a" providerId="ADAL" clId="{0DCB6831-DE3F-487C-BF32-DDF53F49950D}" dt="2025-10-02T13:15:43.793" v="20803" actId="1038"/>
          <ac:spMkLst>
            <pc:docMk/>
            <pc:sldMk cId="4038885695" sldId="899"/>
            <ac:spMk id="31" creationId="{E4CB0086-21B8-2820-793F-FBFE8D31D552}"/>
          </ac:spMkLst>
        </pc:spChg>
        <pc:spChg chg="mod">
          <ac:chgData name="福原　颯(s24d164)" userId="5dad88b0-8d9f-4ea1-b2c6-c10a4d6d0a4a" providerId="ADAL" clId="{0DCB6831-DE3F-487C-BF32-DDF53F49950D}" dt="2025-10-02T13:15:55.717" v="20808" actId="1037"/>
          <ac:spMkLst>
            <pc:docMk/>
            <pc:sldMk cId="4038885695" sldId="899"/>
            <ac:spMk id="32" creationId="{3CD2632F-A8E4-34F4-3886-648DE496F0B2}"/>
          </ac:spMkLst>
        </pc:spChg>
        <pc:spChg chg="add mod">
          <ac:chgData name="福原　颯(s24d164)" userId="5dad88b0-8d9f-4ea1-b2c6-c10a4d6d0a4a" providerId="ADAL" clId="{0DCB6831-DE3F-487C-BF32-DDF53F49950D}" dt="2025-10-02T13:16:58.314" v="20819" actId="1035"/>
          <ac:spMkLst>
            <pc:docMk/>
            <pc:sldMk cId="4038885695" sldId="899"/>
            <ac:spMk id="53" creationId="{0B4C5174-38A0-AB68-A0CF-C42DF55C6A6A}"/>
          </ac:spMkLst>
        </pc:spChg>
        <pc:spChg chg="add mod">
          <ac:chgData name="福原　颯(s24d164)" userId="5dad88b0-8d9f-4ea1-b2c6-c10a4d6d0a4a" providerId="ADAL" clId="{0DCB6831-DE3F-487C-BF32-DDF53F49950D}" dt="2025-10-02T13:19:05.153" v="20856" actId="20577"/>
          <ac:spMkLst>
            <pc:docMk/>
            <pc:sldMk cId="4038885695" sldId="899"/>
            <ac:spMk id="63" creationId="{1D876532-3C97-C83B-F5A2-A69E34C55536}"/>
          </ac:spMkLst>
        </pc:spChg>
        <pc:graphicFrameChg chg="mod modGraphic">
          <ac:chgData name="福原　颯(s24d164)" userId="5dad88b0-8d9f-4ea1-b2c6-c10a4d6d0a4a" providerId="ADAL" clId="{0DCB6831-DE3F-487C-BF32-DDF53F49950D}" dt="2025-10-02T13:19:31.256" v="20862" actId="1076"/>
          <ac:graphicFrameMkLst>
            <pc:docMk/>
            <pc:sldMk cId="4038885695" sldId="899"/>
            <ac:graphicFrameMk id="2" creationId="{5018497D-C40F-69E5-C97D-18A4321D2C21}"/>
          </ac:graphicFrameMkLst>
        </pc:graphicFrameChg>
        <pc:graphicFrameChg chg="mod modGraphic">
          <ac:chgData name="福原　颯(s24d164)" userId="5dad88b0-8d9f-4ea1-b2c6-c10a4d6d0a4a" providerId="ADAL" clId="{0DCB6831-DE3F-487C-BF32-DDF53F49950D}" dt="2025-10-02T13:15:09.553" v="20794" actId="1076"/>
          <ac:graphicFrameMkLst>
            <pc:docMk/>
            <pc:sldMk cId="4038885695" sldId="899"/>
            <ac:graphicFrameMk id="4" creationId="{EFFAC557-025A-4442-68E2-3831542CCFCB}"/>
          </ac:graphicFrameMkLst>
        </pc:graphicFrameChg>
        <pc:graphicFrameChg chg="mod modGraphic">
          <ac:chgData name="福原　颯(s24d164)" userId="5dad88b0-8d9f-4ea1-b2c6-c10a4d6d0a4a" providerId="ADAL" clId="{0DCB6831-DE3F-487C-BF32-DDF53F49950D}" dt="2025-10-02T13:03:17.564" v="20731" actId="1076"/>
          <ac:graphicFrameMkLst>
            <pc:docMk/>
            <pc:sldMk cId="4038885695" sldId="899"/>
            <ac:graphicFrameMk id="5" creationId="{C0886D11-A3AE-6E87-B179-7268F12FF44D}"/>
          </ac:graphicFrameMkLst>
        </pc:graphicFrameChg>
        <pc:graphicFrameChg chg="mod">
          <ac:chgData name="福原　颯(s24d164)" userId="5dad88b0-8d9f-4ea1-b2c6-c10a4d6d0a4a" providerId="ADAL" clId="{0DCB6831-DE3F-487C-BF32-DDF53F49950D}" dt="2025-10-02T13:03:38.832" v="20735" actId="1076"/>
          <ac:graphicFrameMkLst>
            <pc:docMk/>
            <pc:sldMk cId="4038885695" sldId="899"/>
            <ac:graphicFrameMk id="6" creationId="{016FE9AD-3671-1EF5-896F-89C2ED58BCB2}"/>
          </ac:graphicFrameMkLst>
        </pc:graphicFrameChg>
        <pc:graphicFrameChg chg="add mod modGraphic">
          <ac:chgData name="福原　颯(s24d164)" userId="5dad88b0-8d9f-4ea1-b2c6-c10a4d6d0a4a" providerId="ADAL" clId="{0DCB6831-DE3F-487C-BF32-DDF53F49950D}" dt="2025-10-02T13:15:05.650" v="20793" actId="1076"/>
          <ac:graphicFrameMkLst>
            <pc:docMk/>
            <pc:sldMk cId="4038885695" sldId="899"/>
            <ac:graphicFrameMk id="10" creationId="{44A48EEB-4D16-6C1B-4E29-680FF83106E8}"/>
          </ac:graphicFrameMkLst>
        </pc:graphicFrameChg>
        <pc:graphicFrameChg chg="del">
          <ac:chgData name="福原　颯(s24d164)" userId="5dad88b0-8d9f-4ea1-b2c6-c10a4d6d0a4a" providerId="ADAL" clId="{0DCB6831-DE3F-487C-BF32-DDF53F49950D}" dt="2025-10-02T13:02:36.455" v="20725" actId="478"/>
          <ac:graphicFrameMkLst>
            <pc:docMk/>
            <pc:sldMk cId="4038885695" sldId="899"/>
            <ac:graphicFrameMk id="12" creationId="{3F8706B3-8010-0EF7-56EF-2F21221F952A}"/>
          </ac:graphicFrameMkLst>
        </pc:graphicFrameChg>
        <pc:cxnChg chg="mod">
          <ac:chgData name="福原　颯(s24d164)" userId="5dad88b0-8d9f-4ea1-b2c6-c10a4d6d0a4a" providerId="ADAL" clId="{0DCB6831-DE3F-487C-BF32-DDF53F49950D}" dt="2025-10-02T13:15:09.553" v="20794" actId="1076"/>
          <ac:cxnSpMkLst>
            <pc:docMk/>
            <pc:sldMk cId="4038885695" sldId="899"/>
            <ac:cxnSpMk id="9" creationId="{3C7F88E5-83EC-5222-BAF9-20A2B32D16D7}"/>
          </ac:cxnSpMkLst>
        </pc:cxnChg>
        <pc:cxnChg chg="mod">
          <ac:chgData name="福原　颯(s24d164)" userId="5dad88b0-8d9f-4ea1-b2c6-c10a4d6d0a4a" providerId="ADAL" clId="{0DCB6831-DE3F-487C-BF32-DDF53F49950D}" dt="2025-10-02T13:15:09.553" v="20794" actId="1076"/>
          <ac:cxnSpMkLst>
            <pc:docMk/>
            <pc:sldMk cId="4038885695" sldId="899"/>
            <ac:cxnSpMk id="18" creationId="{EB34F2A3-0E04-5BDF-6722-AD6C1BA3F290}"/>
          </ac:cxnSpMkLst>
        </pc:cxnChg>
        <pc:cxnChg chg="del mod">
          <ac:chgData name="福原　颯(s24d164)" userId="5dad88b0-8d9f-4ea1-b2c6-c10a4d6d0a4a" providerId="ADAL" clId="{0DCB6831-DE3F-487C-BF32-DDF53F49950D}" dt="2025-10-02T13:02:40.140" v="20726" actId="478"/>
          <ac:cxnSpMkLst>
            <pc:docMk/>
            <pc:sldMk cId="4038885695" sldId="899"/>
            <ac:cxnSpMk id="19" creationId="{537DB58A-5284-F319-96D6-197776121CA7}"/>
          </ac:cxnSpMkLst>
        </pc:cxnChg>
        <pc:cxnChg chg="del mod">
          <ac:chgData name="福原　颯(s24d164)" userId="5dad88b0-8d9f-4ea1-b2c6-c10a4d6d0a4a" providerId="ADAL" clId="{0DCB6831-DE3F-487C-BF32-DDF53F49950D}" dt="2025-10-02T13:18:17.364" v="20833" actId="478"/>
          <ac:cxnSpMkLst>
            <pc:docMk/>
            <pc:sldMk cId="4038885695" sldId="899"/>
            <ac:cxnSpMk id="24" creationId="{6AB1ED3D-A052-0B9E-12A0-580E43FA6771}"/>
          </ac:cxnSpMkLst>
        </pc:cxnChg>
        <pc:cxnChg chg="add mod">
          <ac:chgData name="福原　颯(s24d164)" userId="5dad88b0-8d9f-4ea1-b2c6-c10a4d6d0a4a" providerId="ADAL" clId="{0DCB6831-DE3F-487C-BF32-DDF53F49950D}" dt="2025-10-02T13:18:23.364" v="20835" actId="14100"/>
          <ac:cxnSpMkLst>
            <pc:docMk/>
            <pc:sldMk cId="4038885695" sldId="899"/>
            <ac:cxnSpMk id="55" creationId="{8BD8015A-0DE6-0996-10D4-01F55BD2A18E}"/>
          </ac:cxnSpMkLst>
        </pc:cxnChg>
        <pc:cxnChg chg="add del mod">
          <ac:chgData name="福原　颯(s24d164)" userId="5dad88b0-8d9f-4ea1-b2c6-c10a4d6d0a4a" providerId="ADAL" clId="{0DCB6831-DE3F-487C-BF32-DDF53F49950D}" dt="2025-10-02T13:18:26.112" v="20837" actId="478"/>
          <ac:cxnSpMkLst>
            <pc:docMk/>
            <pc:sldMk cId="4038885695" sldId="899"/>
            <ac:cxnSpMk id="58" creationId="{0077C259-2E3F-3C0E-3827-43647D500B1F}"/>
          </ac:cxnSpMkLst>
        </pc:cxnChg>
        <pc:cxnChg chg="add mod">
          <ac:chgData name="福原　颯(s24d164)" userId="5dad88b0-8d9f-4ea1-b2c6-c10a4d6d0a4a" providerId="ADAL" clId="{0DCB6831-DE3F-487C-BF32-DDF53F49950D}" dt="2025-10-02T13:18:50.735" v="20843" actId="693"/>
          <ac:cxnSpMkLst>
            <pc:docMk/>
            <pc:sldMk cId="4038885695" sldId="899"/>
            <ac:cxnSpMk id="60" creationId="{64F99F4A-C96C-E029-DDD1-B051EFDDEFBE}"/>
          </ac:cxnSpMkLst>
        </pc:cxnChg>
      </pc:sldChg>
      <pc:sldMasterChg chg="delSldLayout modSldLayout">
        <pc:chgData name="福原　颯(s24d164)" userId="5dad88b0-8d9f-4ea1-b2c6-c10a4d6d0a4a" providerId="ADAL" clId="{0DCB6831-DE3F-487C-BF32-DDF53F49950D}" dt="2025-09-24T12:32:31.041" v="7796" actId="47"/>
        <pc:sldMasterMkLst>
          <pc:docMk/>
          <pc:sldMasterMk cId="2438988794" sldId="2147483648"/>
        </pc:sldMasterMkLst>
        <pc:sldLayoutChg chg="delSp mod">
          <pc:chgData name="福原　颯(s24d164)" userId="5dad88b0-8d9f-4ea1-b2c6-c10a4d6d0a4a" providerId="ADAL" clId="{0DCB6831-DE3F-487C-BF32-DDF53F49950D}" dt="2025-09-22T18:47:57.810" v="1654" actId="478"/>
          <pc:sldLayoutMkLst>
            <pc:docMk/>
            <pc:sldMasterMk cId="2438988794" sldId="2147483648"/>
            <pc:sldLayoutMk cId="800692912" sldId="2147483649"/>
          </pc:sldLayoutMkLst>
        </pc:sldLayoutChg>
        <pc:sldLayoutChg chg="delSp mod">
          <pc:chgData name="福原　颯(s24d164)" userId="5dad88b0-8d9f-4ea1-b2c6-c10a4d6d0a4a" providerId="ADAL" clId="{0DCB6831-DE3F-487C-BF32-DDF53F49950D}" dt="2025-09-22T18:48:07.756" v="1656" actId="478"/>
          <pc:sldLayoutMkLst>
            <pc:docMk/>
            <pc:sldMasterMk cId="2438988794" sldId="2147483648"/>
            <pc:sldLayoutMk cId="4198774854" sldId="2147483660"/>
          </pc:sldLayoutMkLst>
        </pc:sldLayoutChg>
        <pc:sldLayoutChg chg="delSp mod">
          <pc:chgData name="福原　颯(s24d164)" userId="5dad88b0-8d9f-4ea1-b2c6-c10a4d6d0a4a" providerId="ADAL" clId="{0DCB6831-DE3F-487C-BF32-DDF53F49950D}" dt="2025-09-22T18:48:12.941" v="1657" actId="478"/>
          <pc:sldLayoutMkLst>
            <pc:docMk/>
            <pc:sldMasterMk cId="2438988794" sldId="2147483648"/>
            <pc:sldLayoutMk cId="963127255" sldId="2147483661"/>
          </pc:sldLayoutMkLst>
        </pc:sldLayoutChg>
        <pc:sldLayoutChg chg="delSp mod">
          <pc:chgData name="福原　颯(s24d164)" userId="5dad88b0-8d9f-4ea1-b2c6-c10a4d6d0a4a" providerId="ADAL" clId="{0DCB6831-DE3F-487C-BF32-DDF53F49950D}" dt="2025-09-22T18:48:02.192" v="1655" actId="478"/>
          <pc:sldLayoutMkLst>
            <pc:docMk/>
            <pc:sldMasterMk cId="2438988794" sldId="2147483648"/>
            <pc:sldLayoutMk cId="3285140042" sldId="2147483662"/>
          </pc:sldLayoutMkLst>
        </pc:sldLayoutChg>
        <pc:sldLayoutChg chg="del">
          <pc:chgData name="福原　颯(s24d164)" userId="5dad88b0-8d9f-4ea1-b2c6-c10a4d6d0a4a" providerId="ADAL" clId="{0DCB6831-DE3F-487C-BF32-DDF53F49950D}" dt="2025-09-24T12:32:31.041" v="7796" actId="47"/>
          <pc:sldLayoutMkLst>
            <pc:docMk/>
            <pc:sldMasterMk cId="2438988794" sldId="2147483648"/>
            <pc:sldLayoutMk cId="46200857" sldId="2147483676"/>
          </pc:sldLayoutMkLst>
        </pc:sldLayoutChg>
      </pc:sldMasterChg>
    </pc:docChg>
  </pc:docChgLst>
  <pc:docChgLst>
    <pc:chgData name="福原　颯(s24d164)" userId="5dad88b0-8d9f-4ea1-b2c6-c10a4d6d0a4a" providerId="ADAL" clId="{EB6ABEE6-7904-40D5-A644-EB8508B49661}"/>
    <pc:docChg chg="undo redo custSel addSld delSld modSld sldOrd">
      <pc:chgData name="福原　颯(s24d164)" userId="5dad88b0-8d9f-4ea1-b2c6-c10a4d6d0a4a" providerId="ADAL" clId="{EB6ABEE6-7904-40D5-A644-EB8508B49661}" dt="2025-04-20T14:42:34.441" v="2004" actId="1036"/>
      <pc:docMkLst>
        <pc:docMk/>
      </pc:docMkLst>
      <pc:sldChg chg="add">
        <pc:chgData name="福原　颯(s24d164)" userId="5dad88b0-8d9f-4ea1-b2c6-c10a4d6d0a4a" providerId="ADAL" clId="{EB6ABEE6-7904-40D5-A644-EB8508B49661}" dt="2025-04-20T13:25:19.585" v="1050"/>
        <pc:sldMkLst>
          <pc:docMk/>
          <pc:sldMk cId="211772735" sldId="577"/>
        </pc:sldMkLst>
      </pc:sldChg>
      <pc:sldChg chg="del">
        <pc:chgData name="福原　颯(s24d164)" userId="5dad88b0-8d9f-4ea1-b2c6-c10a4d6d0a4a" providerId="ADAL" clId="{EB6ABEE6-7904-40D5-A644-EB8508B49661}" dt="2025-04-20T13:25:10.164" v="1049" actId="2696"/>
        <pc:sldMkLst>
          <pc:docMk/>
          <pc:sldMk cId="3361981834" sldId="577"/>
        </pc:sldMkLst>
      </pc:sldChg>
      <pc:sldChg chg="del">
        <pc:chgData name="福原　颯(s24d164)" userId="5dad88b0-8d9f-4ea1-b2c6-c10a4d6d0a4a" providerId="ADAL" clId="{EB6ABEE6-7904-40D5-A644-EB8508B49661}" dt="2025-04-20T13:25:10.164" v="1049" actId="2696"/>
        <pc:sldMkLst>
          <pc:docMk/>
          <pc:sldMk cId="1684236110" sldId="580"/>
        </pc:sldMkLst>
      </pc:sldChg>
      <pc:sldChg chg="add">
        <pc:chgData name="福原　颯(s24d164)" userId="5dad88b0-8d9f-4ea1-b2c6-c10a4d6d0a4a" providerId="ADAL" clId="{EB6ABEE6-7904-40D5-A644-EB8508B49661}" dt="2025-04-20T13:25:19.585" v="1050"/>
        <pc:sldMkLst>
          <pc:docMk/>
          <pc:sldMk cId="2989882837" sldId="580"/>
        </pc:sldMkLst>
      </pc:sldChg>
      <pc:sldChg chg="del">
        <pc:chgData name="福原　颯(s24d164)" userId="5dad88b0-8d9f-4ea1-b2c6-c10a4d6d0a4a" providerId="ADAL" clId="{EB6ABEE6-7904-40D5-A644-EB8508B49661}" dt="2025-04-20T13:25:10.164" v="1049" actId="2696"/>
        <pc:sldMkLst>
          <pc:docMk/>
          <pc:sldMk cId="993336348" sldId="581"/>
        </pc:sldMkLst>
      </pc:sldChg>
      <pc:sldChg chg="add">
        <pc:chgData name="福原　颯(s24d164)" userId="5dad88b0-8d9f-4ea1-b2c6-c10a4d6d0a4a" providerId="ADAL" clId="{EB6ABEE6-7904-40D5-A644-EB8508B49661}" dt="2025-04-20T13:25:19.585" v="1050"/>
        <pc:sldMkLst>
          <pc:docMk/>
          <pc:sldMk cId="2780352205" sldId="581"/>
        </pc:sldMkLst>
      </pc:sldChg>
      <pc:sldChg chg="modSp mod">
        <pc:chgData name="福原　颯(s24d164)" userId="5dad88b0-8d9f-4ea1-b2c6-c10a4d6d0a4a" providerId="ADAL" clId="{EB6ABEE6-7904-40D5-A644-EB8508B49661}" dt="2025-04-20T13:42:16.146" v="1104" actId="20577"/>
        <pc:sldMkLst>
          <pc:docMk/>
          <pc:sldMk cId="2607922016" sldId="583"/>
        </pc:sldMkLst>
      </pc:sldChg>
      <pc:sldChg chg="modSp mod ord">
        <pc:chgData name="福原　颯(s24d164)" userId="5dad88b0-8d9f-4ea1-b2c6-c10a4d6d0a4a" providerId="ADAL" clId="{EB6ABEE6-7904-40D5-A644-EB8508B49661}" dt="2025-04-20T13:22:34.358" v="1033" actId="20577"/>
        <pc:sldMkLst>
          <pc:docMk/>
          <pc:sldMk cId="2474660793" sldId="589"/>
        </pc:sldMkLst>
      </pc:sldChg>
      <pc:sldChg chg="modSp mod ord">
        <pc:chgData name="福原　颯(s24d164)" userId="5dad88b0-8d9f-4ea1-b2c6-c10a4d6d0a4a" providerId="ADAL" clId="{EB6ABEE6-7904-40D5-A644-EB8508B49661}" dt="2025-04-20T11:31:30.385" v="44" actId="20577"/>
        <pc:sldMkLst>
          <pc:docMk/>
          <pc:sldMk cId="1135490524" sldId="590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1108693724" sldId="591"/>
        </pc:sldMkLst>
      </pc:sldChg>
      <pc:sldChg chg="addSp delSp modSp add mod ord modAnim">
        <pc:chgData name="福原　颯(s24d164)" userId="5dad88b0-8d9f-4ea1-b2c6-c10a4d6d0a4a" providerId="ADAL" clId="{EB6ABEE6-7904-40D5-A644-EB8508B49661}" dt="2025-04-20T14:14:48.871" v="1477" actId="14100"/>
        <pc:sldMkLst>
          <pc:docMk/>
          <pc:sldMk cId="3380040872" sldId="591"/>
        </pc:sldMkLst>
      </pc:sldChg>
      <pc:sldChg chg="addSp delSp modSp add mod ord modAnim">
        <pc:chgData name="福原　颯(s24d164)" userId="5dad88b0-8d9f-4ea1-b2c6-c10a4d6d0a4a" providerId="ADAL" clId="{EB6ABEE6-7904-40D5-A644-EB8508B49661}" dt="2025-04-20T14:16:39.243" v="1503" actId="478"/>
        <pc:sldMkLst>
          <pc:docMk/>
          <pc:sldMk cId="911555977" sldId="592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1215048903" sldId="592"/>
        </pc:sldMkLst>
      </pc:sldChg>
      <pc:sldChg chg="ord">
        <pc:chgData name="福原　颯(s24d164)" userId="5dad88b0-8d9f-4ea1-b2c6-c10a4d6d0a4a" providerId="ADAL" clId="{EB6ABEE6-7904-40D5-A644-EB8508B49661}" dt="2025-04-20T13:21:39.209" v="1013"/>
        <pc:sldMkLst>
          <pc:docMk/>
          <pc:sldMk cId="613503289" sldId="594"/>
        </pc:sldMkLst>
      </pc:sldChg>
      <pc:sldChg chg="modSp add mod">
        <pc:chgData name="福原　颯(s24d164)" userId="5dad88b0-8d9f-4ea1-b2c6-c10a4d6d0a4a" providerId="ADAL" clId="{EB6ABEE6-7904-40D5-A644-EB8508B49661}" dt="2025-04-20T13:46:13.902" v="1205" actId="20577"/>
        <pc:sldMkLst>
          <pc:docMk/>
          <pc:sldMk cId="101485660" sldId="599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2852719291" sldId="599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1806481061" sldId="601"/>
        </pc:sldMkLst>
      </pc:sldChg>
      <pc:sldChg chg="add">
        <pc:chgData name="福原　颯(s24d164)" userId="5dad88b0-8d9f-4ea1-b2c6-c10a4d6d0a4a" providerId="ADAL" clId="{EB6ABEE6-7904-40D5-A644-EB8508B49661}" dt="2025-04-20T13:44:49.404" v="1121"/>
        <pc:sldMkLst>
          <pc:docMk/>
          <pc:sldMk cId="4131599958" sldId="601"/>
        </pc:sldMkLst>
      </pc:sldChg>
      <pc:sldChg chg="add">
        <pc:chgData name="福原　颯(s24d164)" userId="5dad88b0-8d9f-4ea1-b2c6-c10a4d6d0a4a" providerId="ADAL" clId="{EB6ABEE6-7904-40D5-A644-EB8508B49661}" dt="2025-04-20T13:44:49.404" v="1121"/>
        <pc:sldMkLst>
          <pc:docMk/>
          <pc:sldMk cId="868996906" sldId="602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2911912985" sldId="602"/>
        </pc:sldMkLst>
      </pc:sldChg>
      <pc:sldChg chg="add del">
        <pc:chgData name="福原　颯(s24d164)" userId="5dad88b0-8d9f-4ea1-b2c6-c10a4d6d0a4a" providerId="ADAL" clId="{EB6ABEE6-7904-40D5-A644-EB8508B49661}" dt="2025-04-20T14:17:20.189" v="1505" actId="2696"/>
        <pc:sldMkLst>
          <pc:docMk/>
          <pc:sldMk cId="2596460574" sldId="604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2701324578" sldId="604"/>
        </pc:sldMkLst>
      </pc:sldChg>
      <pc:sldChg chg="add">
        <pc:chgData name="福原　颯(s24d164)" userId="5dad88b0-8d9f-4ea1-b2c6-c10a4d6d0a4a" providerId="ADAL" clId="{EB6ABEE6-7904-40D5-A644-EB8508B49661}" dt="2025-04-20T13:24:51.480" v="1046"/>
        <pc:sldMkLst>
          <pc:docMk/>
          <pc:sldMk cId="1086817974" sldId="654"/>
        </pc:sldMkLst>
      </pc:sldChg>
      <pc:sldChg chg="del">
        <pc:chgData name="福原　颯(s24d164)" userId="5dad88b0-8d9f-4ea1-b2c6-c10a4d6d0a4a" providerId="ADAL" clId="{EB6ABEE6-7904-40D5-A644-EB8508B49661}" dt="2025-04-20T13:24:47.184" v="1045" actId="2696"/>
        <pc:sldMkLst>
          <pc:docMk/>
          <pc:sldMk cId="1523709395" sldId="654"/>
        </pc:sldMkLst>
      </pc:sldChg>
      <pc:sldChg chg="add">
        <pc:chgData name="福原　颯(s24d164)" userId="5dad88b0-8d9f-4ea1-b2c6-c10a4d6d0a4a" providerId="ADAL" clId="{EB6ABEE6-7904-40D5-A644-EB8508B49661}" dt="2025-04-20T13:25:02.178" v="1048"/>
        <pc:sldMkLst>
          <pc:docMk/>
          <pc:sldMk cId="310957894" sldId="657"/>
        </pc:sldMkLst>
      </pc:sldChg>
      <pc:sldChg chg="del">
        <pc:chgData name="福原　颯(s24d164)" userId="5dad88b0-8d9f-4ea1-b2c6-c10a4d6d0a4a" providerId="ADAL" clId="{EB6ABEE6-7904-40D5-A644-EB8508B49661}" dt="2025-04-20T13:24:54.469" v="1047" actId="2696"/>
        <pc:sldMkLst>
          <pc:docMk/>
          <pc:sldMk cId="3137772186" sldId="657"/>
        </pc:sldMkLst>
      </pc:sldChg>
      <pc:sldChg chg="modSp mod">
        <pc:chgData name="福原　颯(s24d164)" userId="5dad88b0-8d9f-4ea1-b2c6-c10a4d6d0a4a" providerId="ADAL" clId="{EB6ABEE6-7904-40D5-A644-EB8508B49661}" dt="2025-04-20T13:42:29.398" v="1112" actId="20577"/>
        <pc:sldMkLst>
          <pc:docMk/>
          <pc:sldMk cId="3691397539" sldId="673"/>
        </pc:sldMkLst>
      </pc:sldChg>
      <pc:sldChg chg="modSp mod">
        <pc:chgData name="福原　颯(s24d164)" userId="5dad88b0-8d9f-4ea1-b2c6-c10a4d6d0a4a" providerId="ADAL" clId="{EB6ABEE6-7904-40D5-A644-EB8508B49661}" dt="2025-04-20T13:43:48.074" v="1119" actId="20577"/>
        <pc:sldMkLst>
          <pc:docMk/>
          <pc:sldMk cId="2670103010" sldId="676"/>
        </pc:sldMkLst>
      </pc:sldChg>
      <pc:sldChg chg="modSp mod">
        <pc:chgData name="福原　颯(s24d164)" userId="5dad88b0-8d9f-4ea1-b2c6-c10a4d6d0a4a" providerId="ADAL" clId="{EB6ABEE6-7904-40D5-A644-EB8508B49661}" dt="2025-04-20T14:41:04.666" v="1935" actId="20577"/>
        <pc:sldMkLst>
          <pc:docMk/>
          <pc:sldMk cId="297312426" sldId="679"/>
        </pc:sldMkLst>
      </pc:sldChg>
      <pc:sldChg chg="modSp add mod">
        <pc:chgData name="福原　颯(s24d164)" userId="5dad88b0-8d9f-4ea1-b2c6-c10a4d6d0a4a" providerId="ADAL" clId="{EB6ABEE6-7904-40D5-A644-EB8508B49661}" dt="2025-04-20T13:39:33.176" v="1094" actId="20577"/>
        <pc:sldMkLst>
          <pc:docMk/>
          <pc:sldMk cId="1027494523" sldId="680"/>
        </pc:sldMkLst>
      </pc:sldChg>
      <pc:sldChg chg="addSp delSp modSp add mod">
        <pc:chgData name="福原　颯(s24d164)" userId="5dad88b0-8d9f-4ea1-b2c6-c10a4d6d0a4a" providerId="ADAL" clId="{EB6ABEE6-7904-40D5-A644-EB8508B49661}" dt="2025-04-20T12:38:29.366" v="337" actId="478"/>
        <pc:sldMkLst>
          <pc:docMk/>
          <pc:sldMk cId="1858402699" sldId="681"/>
        </pc:sldMkLst>
      </pc:sldChg>
      <pc:sldChg chg="addSp delSp modSp add mod">
        <pc:chgData name="福原　颯(s24d164)" userId="5dad88b0-8d9f-4ea1-b2c6-c10a4d6d0a4a" providerId="ADAL" clId="{EB6ABEE6-7904-40D5-A644-EB8508B49661}" dt="2025-04-20T12:47:50.093" v="449" actId="1076"/>
        <pc:sldMkLst>
          <pc:docMk/>
          <pc:sldMk cId="2170542293" sldId="682"/>
        </pc:sldMkLst>
      </pc:sldChg>
      <pc:sldChg chg="addSp delSp modSp add mod">
        <pc:chgData name="福原　颯(s24d164)" userId="5dad88b0-8d9f-4ea1-b2c6-c10a4d6d0a4a" providerId="ADAL" clId="{EB6ABEE6-7904-40D5-A644-EB8508B49661}" dt="2025-04-20T12:59:10.820" v="515" actId="1076"/>
        <pc:sldMkLst>
          <pc:docMk/>
          <pc:sldMk cId="2602076223" sldId="683"/>
        </pc:sldMkLst>
      </pc:sldChg>
      <pc:sldChg chg="addSp delSp modSp add mod modAnim">
        <pc:chgData name="福原　颯(s24d164)" userId="5dad88b0-8d9f-4ea1-b2c6-c10a4d6d0a4a" providerId="ADAL" clId="{EB6ABEE6-7904-40D5-A644-EB8508B49661}" dt="2025-04-20T13:09:33.620" v="781" actId="20577"/>
        <pc:sldMkLst>
          <pc:docMk/>
          <pc:sldMk cId="766899879" sldId="684"/>
        </pc:sldMkLst>
      </pc:sldChg>
      <pc:sldChg chg="addSp delSp modSp add mod modAnim">
        <pc:chgData name="福原　颯(s24d164)" userId="5dad88b0-8d9f-4ea1-b2c6-c10a4d6d0a4a" providerId="ADAL" clId="{EB6ABEE6-7904-40D5-A644-EB8508B49661}" dt="2025-04-20T13:14:31.027" v="863" actId="14100"/>
        <pc:sldMkLst>
          <pc:docMk/>
          <pc:sldMk cId="1151438155" sldId="685"/>
        </pc:sldMkLst>
      </pc:sldChg>
      <pc:sldChg chg="modSp add mod ord modAnim">
        <pc:chgData name="福原　颯(s24d164)" userId="5dad88b0-8d9f-4ea1-b2c6-c10a4d6d0a4a" providerId="ADAL" clId="{EB6ABEE6-7904-40D5-A644-EB8508B49661}" dt="2025-04-20T14:20:15.251" v="1580" actId="20577"/>
        <pc:sldMkLst>
          <pc:docMk/>
          <pc:sldMk cId="3369265037" sldId="686"/>
        </pc:sldMkLst>
      </pc:sldChg>
      <pc:sldChg chg="delSp modSp add mod">
        <pc:chgData name="福原　颯(s24d164)" userId="5dad88b0-8d9f-4ea1-b2c6-c10a4d6d0a4a" providerId="ADAL" clId="{EB6ABEE6-7904-40D5-A644-EB8508B49661}" dt="2025-04-20T13:16:40.485" v="968" actId="1035"/>
        <pc:sldMkLst>
          <pc:docMk/>
          <pc:sldMk cId="140261298" sldId="687"/>
        </pc:sldMkLst>
      </pc:sldChg>
      <pc:sldChg chg="modSp add mod">
        <pc:chgData name="福原　颯(s24d164)" userId="5dad88b0-8d9f-4ea1-b2c6-c10a4d6d0a4a" providerId="ADAL" clId="{EB6ABEE6-7904-40D5-A644-EB8508B49661}" dt="2025-04-20T13:45:27.363" v="1148"/>
        <pc:sldMkLst>
          <pc:docMk/>
          <pc:sldMk cId="3003683084" sldId="688"/>
        </pc:sldMkLst>
      </pc:sldChg>
      <pc:sldChg chg="addSp delSp modSp add mod ord delAnim modAnim">
        <pc:chgData name="福原　颯(s24d164)" userId="5dad88b0-8d9f-4ea1-b2c6-c10a4d6d0a4a" providerId="ADAL" clId="{EB6ABEE6-7904-40D5-A644-EB8508B49661}" dt="2025-04-20T14:19:59.086" v="1572" actId="20577"/>
        <pc:sldMkLst>
          <pc:docMk/>
          <pc:sldMk cId="4007397206" sldId="689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3825408814" sldId="690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493238509" sldId="691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4107483113" sldId="692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4202487081" sldId="693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1242625462" sldId="694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4026885756" sldId="695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709841563" sldId="696"/>
        </pc:sldMkLst>
      </pc:sldChg>
      <pc:sldChg chg="add mod modShow">
        <pc:chgData name="福原　颯(s24d164)" userId="5dad88b0-8d9f-4ea1-b2c6-c10a4d6d0a4a" providerId="ADAL" clId="{EB6ABEE6-7904-40D5-A644-EB8508B49661}" dt="2025-04-20T13:49:09.710" v="1207" actId="729"/>
        <pc:sldMkLst>
          <pc:docMk/>
          <pc:sldMk cId="2009720823" sldId="697"/>
        </pc:sldMkLst>
      </pc:sldChg>
      <pc:sldChg chg="add mod modShow">
        <pc:chgData name="福原　颯(s24d164)" userId="5dad88b0-8d9f-4ea1-b2c6-c10a4d6d0a4a" providerId="ADAL" clId="{EB6ABEE6-7904-40D5-A644-EB8508B49661}" dt="2025-04-20T13:49:09.710" v="1207" actId="729"/>
        <pc:sldMkLst>
          <pc:docMk/>
          <pc:sldMk cId="2527818713" sldId="698"/>
        </pc:sldMkLst>
      </pc:sldChg>
      <pc:sldChg chg="add mod modShow">
        <pc:chgData name="福原　颯(s24d164)" userId="5dad88b0-8d9f-4ea1-b2c6-c10a4d6d0a4a" providerId="ADAL" clId="{EB6ABEE6-7904-40D5-A644-EB8508B49661}" dt="2025-04-20T13:49:09.710" v="1207" actId="729"/>
        <pc:sldMkLst>
          <pc:docMk/>
          <pc:sldMk cId="1347399491" sldId="699"/>
        </pc:sldMkLst>
      </pc:sldChg>
      <pc:sldChg chg="modSp add mod">
        <pc:chgData name="福原　颯(s24d164)" userId="5dad88b0-8d9f-4ea1-b2c6-c10a4d6d0a4a" providerId="ADAL" clId="{EB6ABEE6-7904-40D5-A644-EB8508B49661}" dt="2025-04-20T13:49:41.396" v="1232" actId="20577"/>
        <pc:sldMkLst>
          <pc:docMk/>
          <pc:sldMk cId="2795419144" sldId="700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814382704" sldId="701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011500637" sldId="702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284330178" sldId="703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86801525" sldId="704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664450396" sldId="705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140435995" sldId="706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3792825740" sldId="707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322024600" sldId="708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1102385091" sldId="709"/>
        </pc:sldMkLst>
      </pc:sldChg>
      <pc:sldChg chg="modSp add mod">
        <pc:chgData name="福原　颯(s24d164)" userId="5dad88b0-8d9f-4ea1-b2c6-c10a4d6d0a4a" providerId="ADAL" clId="{EB6ABEE6-7904-40D5-A644-EB8508B49661}" dt="2025-04-20T13:52:27.248" v="1243"/>
        <pc:sldMkLst>
          <pc:docMk/>
          <pc:sldMk cId="1400444612" sldId="710"/>
        </pc:sldMkLst>
      </pc:sldChg>
      <pc:sldChg chg="modSp add mod">
        <pc:chgData name="福原　颯(s24d164)" userId="5dad88b0-8d9f-4ea1-b2c6-c10a4d6d0a4a" providerId="ADAL" clId="{EB6ABEE6-7904-40D5-A644-EB8508B49661}" dt="2025-04-20T13:56:18.688" v="1323" actId="20577"/>
        <pc:sldMkLst>
          <pc:docMk/>
          <pc:sldMk cId="3080915775" sldId="711"/>
        </pc:sldMkLst>
      </pc:sldChg>
      <pc:sldChg chg="modSp add mod ord modAnim">
        <pc:chgData name="福原　颯(s24d164)" userId="5dad88b0-8d9f-4ea1-b2c6-c10a4d6d0a4a" providerId="ADAL" clId="{EB6ABEE6-7904-40D5-A644-EB8508B49661}" dt="2025-04-20T14:20:09.595" v="1577" actId="20577"/>
        <pc:sldMkLst>
          <pc:docMk/>
          <pc:sldMk cId="3576073028" sldId="712"/>
        </pc:sldMkLst>
      </pc:sldChg>
      <pc:sldChg chg="addSp delSp modSp add mod modAnim">
        <pc:chgData name="福原　颯(s24d164)" userId="5dad88b0-8d9f-4ea1-b2c6-c10a4d6d0a4a" providerId="ADAL" clId="{EB6ABEE6-7904-40D5-A644-EB8508B49661}" dt="2025-04-20T14:12:09.167" v="1456" actId="12788"/>
        <pc:sldMkLst>
          <pc:docMk/>
          <pc:sldMk cId="2380937204" sldId="713"/>
        </pc:sldMkLst>
      </pc:sldChg>
      <pc:sldChg chg="addSp delSp modSp add mod">
        <pc:chgData name="福原　颯(s24d164)" userId="5dad88b0-8d9f-4ea1-b2c6-c10a4d6d0a4a" providerId="ADAL" clId="{EB6ABEE6-7904-40D5-A644-EB8508B49661}" dt="2025-04-20T14:19:01.272" v="1550" actId="1076"/>
        <pc:sldMkLst>
          <pc:docMk/>
          <pc:sldMk cId="1737742054" sldId="714"/>
        </pc:sldMkLst>
      </pc:sldChg>
      <pc:sldChg chg="addSp delSp modSp add mod modAnim">
        <pc:chgData name="福原　颯(s24d164)" userId="5dad88b0-8d9f-4ea1-b2c6-c10a4d6d0a4a" providerId="ADAL" clId="{EB6ABEE6-7904-40D5-A644-EB8508B49661}" dt="2025-04-20T14:40:13.665" v="1910" actId="478"/>
        <pc:sldMkLst>
          <pc:docMk/>
          <pc:sldMk cId="3581876873" sldId="715"/>
        </pc:sldMkLst>
      </pc:sldChg>
      <pc:sldChg chg="delSp modSp add mod">
        <pc:chgData name="福原　颯(s24d164)" userId="5dad88b0-8d9f-4ea1-b2c6-c10a4d6d0a4a" providerId="ADAL" clId="{EB6ABEE6-7904-40D5-A644-EB8508B49661}" dt="2025-04-20T14:18:13.912" v="1539" actId="1038"/>
        <pc:sldMkLst>
          <pc:docMk/>
          <pc:sldMk cId="3893737976" sldId="716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478284016" sldId="717"/>
        </pc:sldMkLst>
      </pc:sldChg>
      <pc:sldChg chg="modSp add del mod">
        <pc:chgData name="福原　颯(s24d164)" userId="5dad88b0-8d9f-4ea1-b2c6-c10a4d6d0a4a" providerId="ADAL" clId="{EB6ABEE6-7904-40D5-A644-EB8508B49661}" dt="2025-04-20T14:18:50.432" v="1549"/>
        <pc:sldMkLst>
          <pc:docMk/>
          <pc:sldMk cId="3109753098" sldId="717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2891091108" sldId="718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213791345" sldId="719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3017711197" sldId="720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1783500893" sldId="721"/>
        </pc:sldMkLst>
      </pc:sldChg>
      <pc:sldChg chg="addSp modSp add mod">
        <pc:chgData name="福原　颯(s24d164)" userId="5dad88b0-8d9f-4ea1-b2c6-c10a4d6d0a4a" providerId="ADAL" clId="{EB6ABEE6-7904-40D5-A644-EB8508B49661}" dt="2025-04-20T14:37:08.108" v="1899" actId="207"/>
        <pc:sldMkLst>
          <pc:docMk/>
          <pc:sldMk cId="2874361062" sldId="722"/>
        </pc:sldMkLst>
      </pc:sldChg>
      <pc:sldChg chg="addSp modSp add mod">
        <pc:chgData name="福原　颯(s24d164)" userId="5dad88b0-8d9f-4ea1-b2c6-c10a4d6d0a4a" providerId="ADAL" clId="{EB6ABEE6-7904-40D5-A644-EB8508B49661}" dt="2025-04-20T14:37:26.476" v="1902" actId="14100"/>
        <pc:sldMkLst>
          <pc:docMk/>
          <pc:sldMk cId="1025365305" sldId="723"/>
        </pc:sldMkLst>
      </pc:sldChg>
      <pc:sldChg chg="addSp modSp add ord">
        <pc:chgData name="福原　颯(s24d164)" userId="5dad88b0-8d9f-4ea1-b2c6-c10a4d6d0a4a" providerId="ADAL" clId="{EB6ABEE6-7904-40D5-A644-EB8508B49661}" dt="2025-04-20T14:37:50.690" v="1905"/>
        <pc:sldMkLst>
          <pc:docMk/>
          <pc:sldMk cId="3168055280" sldId="724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765734250" sldId="725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1212074026" sldId="726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72256103" sldId="727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1359140356" sldId="728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3714801825" sldId="729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3947939097" sldId="730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2534803861" sldId="731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3086631111" sldId="732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1321983239" sldId="733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765977860" sldId="734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1752706334" sldId="735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877856073" sldId="736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3272693426" sldId="737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807409191" sldId="738"/>
        </pc:sldMkLst>
      </pc:sldChg>
      <pc:sldChg chg="add">
        <pc:chgData name="福原　颯(s24d164)" userId="5dad88b0-8d9f-4ea1-b2c6-c10a4d6d0a4a" providerId="ADAL" clId="{EB6ABEE6-7904-40D5-A644-EB8508B49661}" dt="2025-04-20T14:40:42.739" v="1911"/>
        <pc:sldMkLst>
          <pc:docMk/>
          <pc:sldMk cId="3614919693" sldId="739"/>
        </pc:sldMkLst>
      </pc:sldChg>
      <pc:sldChg chg="modSp add mod">
        <pc:chgData name="福原　颯(s24d164)" userId="5dad88b0-8d9f-4ea1-b2c6-c10a4d6d0a4a" providerId="ADAL" clId="{EB6ABEE6-7904-40D5-A644-EB8508B49661}" dt="2025-04-20T14:40:54.290" v="1932" actId="20577"/>
        <pc:sldMkLst>
          <pc:docMk/>
          <pc:sldMk cId="1456073347" sldId="740"/>
        </pc:sldMkLst>
      </pc:sldChg>
      <pc:sldChg chg="modSp add mod">
        <pc:chgData name="福原　颯(s24d164)" userId="5dad88b0-8d9f-4ea1-b2c6-c10a4d6d0a4a" providerId="ADAL" clId="{EB6ABEE6-7904-40D5-A644-EB8508B49661}" dt="2025-04-20T14:42:34.441" v="2004" actId="1036"/>
        <pc:sldMkLst>
          <pc:docMk/>
          <pc:sldMk cId="1422684548" sldId="741"/>
        </pc:sldMkLst>
      </pc:sldChg>
    </pc:docChg>
  </pc:docChgLst>
  <pc:docChgLst>
    <pc:chgData name="福原　颯(s24d164)" userId="5dad88b0-8d9f-4ea1-b2c6-c10a4d6d0a4a" providerId="ADAL" clId="{2B155DD3-4A35-4FC9-8EE4-A771CB118917}"/>
    <pc:docChg chg="undo custSel addSld delSld modSld sldOrd">
      <pc:chgData name="福原　颯(s24d164)" userId="5dad88b0-8d9f-4ea1-b2c6-c10a4d6d0a4a" providerId="ADAL" clId="{2B155DD3-4A35-4FC9-8EE4-A771CB118917}" dt="2025-05-21T07:57:32.930" v="3480" actId="20577"/>
      <pc:docMkLst>
        <pc:docMk/>
      </pc:docMkLst>
      <pc:sldChg chg="modNotesTx">
        <pc:chgData name="福原　颯(s24d164)" userId="5dad88b0-8d9f-4ea1-b2c6-c10a4d6d0a4a" providerId="ADAL" clId="{2B155DD3-4A35-4FC9-8EE4-A771CB118917}" dt="2025-05-21T04:47:13.903" v="1070" actId="20577"/>
        <pc:sldMkLst>
          <pc:docMk/>
          <pc:sldMk cId="1123830566" sldId="775"/>
        </pc:sldMkLst>
      </pc:sldChg>
      <pc:sldChg chg="modNotesTx">
        <pc:chgData name="福原　颯(s24d164)" userId="5dad88b0-8d9f-4ea1-b2c6-c10a4d6d0a4a" providerId="ADAL" clId="{2B155DD3-4A35-4FC9-8EE4-A771CB118917}" dt="2025-05-21T06:26:30.032" v="2837" actId="20577"/>
        <pc:sldMkLst>
          <pc:docMk/>
          <pc:sldMk cId="372302214" sldId="777"/>
        </pc:sldMkLst>
      </pc:sldChg>
      <pc:sldChg chg="modSp mod modNotesTx">
        <pc:chgData name="福原　颯(s24d164)" userId="5dad88b0-8d9f-4ea1-b2c6-c10a4d6d0a4a" providerId="ADAL" clId="{2B155DD3-4A35-4FC9-8EE4-A771CB118917}" dt="2025-05-21T07:36:56.194" v="3229" actId="20577"/>
        <pc:sldMkLst>
          <pc:docMk/>
          <pc:sldMk cId="928857032" sldId="778"/>
        </pc:sldMkLst>
      </pc:sldChg>
      <pc:sldChg chg="modNotesTx">
        <pc:chgData name="福原　颯(s24d164)" userId="5dad88b0-8d9f-4ea1-b2c6-c10a4d6d0a4a" providerId="ADAL" clId="{2B155DD3-4A35-4FC9-8EE4-A771CB118917}" dt="2025-05-21T07:42:25.032" v="3432" actId="20577"/>
        <pc:sldMkLst>
          <pc:docMk/>
          <pc:sldMk cId="1044232084" sldId="779"/>
        </pc:sldMkLst>
      </pc:sldChg>
      <pc:sldChg chg="del">
        <pc:chgData name="福原　颯(s24d164)" userId="5dad88b0-8d9f-4ea1-b2c6-c10a4d6d0a4a" providerId="ADAL" clId="{2B155DD3-4A35-4FC9-8EE4-A771CB118917}" dt="2025-05-21T04:35:37.632" v="764" actId="47"/>
        <pc:sldMkLst>
          <pc:docMk/>
          <pc:sldMk cId="2124321023" sldId="835"/>
        </pc:sldMkLst>
      </pc:sldChg>
      <pc:sldChg chg="del">
        <pc:chgData name="福原　颯(s24d164)" userId="5dad88b0-8d9f-4ea1-b2c6-c10a4d6d0a4a" providerId="ADAL" clId="{2B155DD3-4A35-4FC9-8EE4-A771CB118917}" dt="2025-05-21T04:35:37.632" v="764" actId="47"/>
        <pc:sldMkLst>
          <pc:docMk/>
          <pc:sldMk cId="1198777870" sldId="836"/>
        </pc:sldMkLst>
      </pc:sldChg>
      <pc:sldChg chg="del ord">
        <pc:chgData name="福原　颯(s24d164)" userId="5dad88b0-8d9f-4ea1-b2c6-c10a4d6d0a4a" providerId="ADAL" clId="{2B155DD3-4A35-4FC9-8EE4-A771CB118917}" dt="2025-05-21T04:43:10.525" v="932" actId="47"/>
        <pc:sldMkLst>
          <pc:docMk/>
          <pc:sldMk cId="1767126832" sldId="837"/>
        </pc:sldMkLst>
      </pc:sldChg>
      <pc:sldChg chg="del">
        <pc:chgData name="福原　颯(s24d164)" userId="5dad88b0-8d9f-4ea1-b2c6-c10a4d6d0a4a" providerId="ADAL" clId="{2B155DD3-4A35-4FC9-8EE4-A771CB118917}" dt="2025-05-21T04:35:37.632" v="764" actId="47"/>
        <pc:sldMkLst>
          <pc:docMk/>
          <pc:sldMk cId="614216925" sldId="838"/>
        </pc:sldMkLst>
      </pc:sldChg>
      <pc:sldChg chg="del">
        <pc:chgData name="福原　颯(s24d164)" userId="5dad88b0-8d9f-4ea1-b2c6-c10a4d6d0a4a" providerId="ADAL" clId="{2B155DD3-4A35-4FC9-8EE4-A771CB118917}" dt="2025-05-21T04:35:37.632" v="764" actId="47"/>
        <pc:sldMkLst>
          <pc:docMk/>
          <pc:sldMk cId="1686283791" sldId="839"/>
        </pc:sldMkLst>
      </pc:sldChg>
      <pc:sldChg chg="modSp mod modNotesTx">
        <pc:chgData name="福原　颯(s24d164)" userId="5dad88b0-8d9f-4ea1-b2c6-c10a4d6d0a4a" providerId="ADAL" clId="{2B155DD3-4A35-4FC9-8EE4-A771CB118917}" dt="2025-05-21T05:20:45.754" v="1101" actId="20577"/>
        <pc:sldMkLst>
          <pc:docMk/>
          <pc:sldMk cId="242336293" sldId="840"/>
        </pc:sldMkLst>
      </pc:sldChg>
      <pc:sldChg chg="modSp add mod modNotesTx">
        <pc:chgData name="福原　颯(s24d164)" userId="5dad88b0-8d9f-4ea1-b2c6-c10a4d6d0a4a" providerId="ADAL" clId="{2B155DD3-4A35-4FC9-8EE4-A771CB118917}" dt="2025-05-21T05:28:30.904" v="1276" actId="20577"/>
        <pc:sldMkLst>
          <pc:docMk/>
          <pc:sldMk cId="1263326900" sldId="843"/>
        </pc:sldMkLst>
      </pc:sldChg>
      <pc:sldChg chg="addSp delSp modSp add mod modNotesTx">
        <pc:chgData name="福原　颯(s24d164)" userId="5dad88b0-8d9f-4ea1-b2c6-c10a4d6d0a4a" providerId="ADAL" clId="{2B155DD3-4A35-4FC9-8EE4-A771CB118917}" dt="2025-05-21T07:57:32.930" v="3480" actId="20577"/>
        <pc:sldMkLst>
          <pc:docMk/>
          <pc:sldMk cId="1085557549" sldId="844"/>
        </pc:sldMkLst>
      </pc:sldChg>
      <pc:sldChg chg="modSp add del mod">
        <pc:chgData name="福原　颯(s24d164)" userId="5dad88b0-8d9f-4ea1-b2c6-c10a4d6d0a4a" providerId="ADAL" clId="{2B155DD3-4A35-4FC9-8EE4-A771CB118917}" dt="2025-05-21T04:55:54.680" v="1077" actId="47"/>
        <pc:sldMkLst>
          <pc:docMk/>
          <pc:sldMk cId="2782221278" sldId="844"/>
        </pc:sldMkLst>
      </pc:sldChg>
      <pc:sldChg chg="delSp modSp add mod modNotesTx">
        <pc:chgData name="福原　颯(s24d164)" userId="5dad88b0-8d9f-4ea1-b2c6-c10a4d6d0a4a" providerId="ADAL" clId="{2B155DD3-4A35-4FC9-8EE4-A771CB118917}" dt="2025-05-21T05:59:04.580" v="1950" actId="20577"/>
        <pc:sldMkLst>
          <pc:docMk/>
          <pc:sldMk cId="498757275" sldId="845"/>
        </pc:sldMkLst>
      </pc:sldChg>
      <pc:sldChg chg="add del">
        <pc:chgData name="福原　颯(s24d164)" userId="5dad88b0-8d9f-4ea1-b2c6-c10a4d6d0a4a" providerId="ADAL" clId="{2B155DD3-4A35-4FC9-8EE4-A771CB118917}" dt="2025-05-21T07:29:44.654" v="2932" actId="2696"/>
        <pc:sldMkLst>
          <pc:docMk/>
          <pc:sldMk cId="2555791125" sldId="846"/>
        </pc:sldMkLst>
      </pc:sldChg>
      <pc:sldChg chg="delSp modSp add mod modNotesTx">
        <pc:chgData name="福原　颯(s24d164)" userId="5dad88b0-8d9f-4ea1-b2c6-c10a4d6d0a4a" providerId="ADAL" clId="{2B155DD3-4A35-4FC9-8EE4-A771CB118917}" dt="2025-05-21T07:41:41.392" v="3396" actId="20577"/>
        <pc:sldMkLst>
          <pc:docMk/>
          <pc:sldMk cId="3398119116" sldId="846"/>
        </pc:sldMkLst>
      </pc:sldChg>
      <pc:sldChg chg="add">
        <pc:chgData name="福原　颯(s24d164)" userId="5dad88b0-8d9f-4ea1-b2c6-c10a4d6d0a4a" providerId="ADAL" clId="{2B155DD3-4A35-4FC9-8EE4-A771CB118917}" dt="2025-05-21T07:57:01.394" v="3433"/>
        <pc:sldMkLst>
          <pc:docMk/>
          <pc:sldMk cId="4022854633" sldId="847"/>
        </pc:sldMkLst>
      </pc:sldChg>
    </pc:docChg>
  </pc:docChgLst>
  <pc:docChgLst>
    <pc:chgData name="福原　颯(s24d164)" userId="5dad88b0-8d9f-4ea1-b2c6-c10a4d6d0a4a" providerId="ADAL" clId="{E600DA78-11E4-41B2-903C-4D887E1B45DD}"/>
    <pc:docChg chg="undo custSel addSld delSld modSld sldOrd">
      <pc:chgData name="福原　颯(s24d164)" userId="5dad88b0-8d9f-4ea1-b2c6-c10a4d6d0a4a" providerId="ADAL" clId="{E600DA78-11E4-41B2-903C-4D887E1B45DD}" dt="2025-04-17T04:22:46.247" v="2868"/>
      <pc:docMkLst>
        <pc:docMk/>
      </pc:docMkLst>
      <pc:sldChg chg="modSp mod">
        <pc:chgData name="福原　颯(s24d164)" userId="5dad88b0-8d9f-4ea1-b2c6-c10a4d6d0a4a" providerId="ADAL" clId="{E600DA78-11E4-41B2-903C-4D887E1B45DD}" dt="2025-04-16T14:09:28.277" v="0" actId="1076"/>
        <pc:sldMkLst>
          <pc:docMk/>
          <pc:sldMk cId="3101350149" sldId="560"/>
        </pc:sldMkLst>
      </pc:sldChg>
      <pc:sldChg chg="addSp modSp mod ord">
        <pc:chgData name="福原　颯(s24d164)" userId="5dad88b0-8d9f-4ea1-b2c6-c10a4d6d0a4a" providerId="ADAL" clId="{E600DA78-11E4-41B2-903C-4D887E1B45DD}" dt="2025-04-16T23:41:53.650" v="2192"/>
        <pc:sldMkLst>
          <pc:docMk/>
          <pc:sldMk cId="916087398" sldId="610"/>
        </pc:sldMkLst>
      </pc:sldChg>
      <pc:sldChg chg="modSp mod">
        <pc:chgData name="福原　颯(s24d164)" userId="5dad88b0-8d9f-4ea1-b2c6-c10a4d6d0a4a" providerId="ADAL" clId="{E600DA78-11E4-41B2-903C-4D887E1B45DD}" dt="2025-04-16T14:27:03.048" v="306"/>
        <pc:sldMkLst>
          <pc:docMk/>
          <pc:sldMk cId="4186030189" sldId="613"/>
        </pc:sldMkLst>
      </pc:sldChg>
      <pc:sldChg chg="modSp mod">
        <pc:chgData name="福原　颯(s24d164)" userId="5dad88b0-8d9f-4ea1-b2c6-c10a4d6d0a4a" providerId="ADAL" clId="{E600DA78-11E4-41B2-903C-4D887E1B45DD}" dt="2025-04-17T04:19:34.505" v="2838" actId="2166"/>
        <pc:sldMkLst>
          <pc:docMk/>
          <pc:sldMk cId="3513932518" sldId="628"/>
        </pc:sldMkLst>
      </pc:sldChg>
      <pc:sldChg chg="ord">
        <pc:chgData name="福原　颯(s24d164)" userId="5dad88b0-8d9f-4ea1-b2c6-c10a4d6d0a4a" providerId="ADAL" clId="{E600DA78-11E4-41B2-903C-4D887E1B45DD}" dt="2025-04-17T04:19:06.234" v="2834"/>
        <pc:sldMkLst>
          <pc:docMk/>
          <pc:sldMk cId="1452543089" sldId="635"/>
        </pc:sldMkLst>
      </pc:sldChg>
      <pc:sldChg chg="modSp add mod">
        <pc:chgData name="福原　颯(s24d164)" userId="5dad88b0-8d9f-4ea1-b2c6-c10a4d6d0a4a" providerId="ADAL" clId="{E600DA78-11E4-41B2-903C-4D887E1B45DD}" dt="2025-04-16T15:12:23.637" v="1226" actId="20577"/>
        <pc:sldMkLst>
          <pc:docMk/>
          <pc:sldMk cId="2065830183" sldId="637"/>
        </pc:sldMkLst>
      </pc:sldChg>
      <pc:sldChg chg="addSp delSp modSp add mod">
        <pc:chgData name="福原　颯(s24d164)" userId="5dad88b0-8d9f-4ea1-b2c6-c10a4d6d0a4a" providerId="ADAL" clId="{E600DA78-11E4-41B2-903C-4D887E1B45DD}" dt="2025-04-16T15:10:29.261" v="1188"/>
        <pc:sldMkLst>
          <pc:docMk/>
          <pc:sldMk cId="1721929274" sldId="638"/>
        </pc:sldMkLst>
      </pc:sldChg>
      <pc:sldChg chg="addSp delSp modSp add mod">
        <pc:chgData name="福原　颯(s24d164)" userId="5dad88b0-8d9f-4ea1-b2c6-c10a4d6d0a4a" providerId="ADAL" clId="{E600DA78-11E4-41B2-903C-4D887E1B45DD}" dt="2025-04-16T14:58:35.390" v="1186" actId="1076"/>
        <pc:sldMkLst>
          <pc:docMk/>
          <pc:sldMk cId="1544404625" sldId="639"/>
        </pc:sldMkLst>
      </pc:sldChg>
      <pc:sldChg chg="addSp delSp modSp add mod">
        <pc:chgData name="福原　颯(s24d164)" userId="5dad88b0-8d9f-4ea1-b2c6-c10a4d6d0a4a" providerId="ADAL" clId="{E600DA78-11E4-41B2-903C-4D887E1B45DD}" dt="2025-04-16T15:13:39.888" v="1287" actId="20577"/>
        <pc:sldMkLst>
          <pc:docMk/>
          <pc:sldMk cId="880300470" sldId="640"/>
        </pc:sldMkLst>
      </pc:sldChg>
      <pc:sldChg chg="modSp add mod">
        <pc:chgData name="福原　颯(s24d164)" userId="5dad88b0-8d9f-4ea1-b2c6-c10a4d6d0a4a" providerId="ADAL" clId="{E600DA78-11E4-41B2-903C-4D887E1B45DD}" dt="2025-04-17T02:49:08.763" v="2746" actId="1076"/>
        <pc:sldMkLst>
          <pc:docMk/>
          <pc:sldMk cId="1605259489" sldId="641"/>
        </pc:sldMkLst>
      </pc:sldChg>
      <pc:sldChg chg="delSp modSp add mod">
        <pc:chgData name="福原　颯(s24d164)" userId="5dad88b0-8d9f-4ea1-b2c6-c10a4d6d0a4a" providerId="ADAL" clId="{E600DA78-11E4-41B2-903C-4D887E1B45DD}" dt="2025-04-16T15:37:11.287" v="1980" actId="207"/>
        <pc:sldMkLst>
          <pc:docMk/>
          <pc:sldMk cId="357232194" sldId="642"/>
        </pc:sldMkLst>
      </pc:sldChg>
      <pc:sldChg chg="addSp delSp modSp add mod">
        <pc:chgData name="福原　颯(s24d164)" userId="5dad88b0-8d9f-4ea1-b2c6-c10a4d6d0a4a" providerId="ADAL" clId="{E600DA78-11E4-41B2-903C-4D887E1B45DD}" dt="2025-04-16T15:38:57.148" v="2036" actId="20577"/>
        <pc:sldMkLst>
          <pc:docMk/>
          <pc:sldMk cId="2456207333" sldId="643"/>
        </pc:sldMkLst>
      </pc:sldChg>
      <pc:sldChg chg="modSp add mod">
        <pc:chgData name="福原　颯(s24d164)" userId="5dad88b0-8d9f-4ea1-b2c6-c10a4d6d0a4a" providerId="ADAL" clId="{E600DA78-11E4-41B2-903C-4D887E1B45DD}" dt="2025-04-16T15:38:02.719" v="2013" actId="20577"/>
        <pc:sldMkLst>
          <pc:docMk/>
          <pc:sldMk cId="2897089251" sldId="644"/>
        </pc:sldMkLst>
      </pc:sldChg>
      <pc:sldChg chg="add del">
        <pc:chgData name="福原　颯(s24d164)" userId="5dad88b0-8d9f-4ea1-b2c6-c10a4d6d0a4a" providerId="ADAL" clId="{E600DA78-11E4-41B2-903C-4D887E1B45DD}" dt="2025-04-16T15:38:32.669" v="2017" actId="47"/>
        <pc:sldMkLst>
          <pc:docMk/>
          <pc:sldMk cId="1230504199" sldId="645"/>
        </pc:sldMkLst>
      </pc:sldChg>
      <pc:sldChg chg="add del">
        <pc:chgData name="福原　颯(s24d164)" userId="5dad88b0-8d9f-4ea1-b2c6-c10a4d6d0a4a" providerId="ADAL" clId="{E600DA78-11E4-41B2-903C-4D887E1B45DD}" dt="2025-04-16T15:38:20.179" v="2015" actId="47"/>
        <pc:sldMkLst>
          <pc:docMk/>
          <pc:sldMk cId="1350944605" sldId="645"/>
        </pc:sldMkLst>
      </pc:sldChg>
      <pc:sldChg chg="add del ord">
        <pc:chgData name="福原　颯(s24d164)" userId="5dad88b0-8d9f-4ea1-b2c6-c10a4d6d0a4a" providerId="ADAL" clId="{E600DA78-11E4-41B2-903C-4D887E1B45DD}" dt="2025-04-16T23:42:08.134" v="2196" actId="47"/>
        <pc:sldMkLst>
          <pc:docMk/>
          <pc:sldMk cId="2089749391" sldId="645"/>
        </pc:sldMkLst>
      </pc:sldChg>
      <pc:sldChg chg="addSp delSp modSp add mod ord">
        <pc:chgData name="福原　颯(s24d164)" userId="5dad88b0-8d9f-4ea1-b2c6-c10a4d6d0a4a" providerId="ADAL" clId="{E600DA78-11E4-41B2-903C-4D887E1B45DD}" dt="2025-04-17T02:32:00.371" v="2736" actId="1076"/>
        <pc:sldMkLst>
          <pc:docMk/>
          <pc:sldMk cId="4272165653" sldId="645"/>
        </pc:sldMkLst>
      </pc:sldChg>
      <pc:sldChg chg="addSp delSp modSp add mod ord">
        <pc:chgData name="福原　颯(s24d164)" userId="5dad88b0-8d9f-4ea1-b2c6-c10a4d6d0a4a" providerId="ADAL" clId="{E600DA78-11E4-41B2-903C-4D887E1B45DD}" dt="2025-04-17T02:31:10.951" v="2733"/>
        <pc:sldMkLst>
          <pc:docMk/>
          <pc:sldMk cId="2294470110" sldId="646"/>
        </pc:sldMkLst>
      </pc:sldChg>
      <pc:sldChg chg="addSp delSp modSp add mod">
        <pc:chgData name="福原　颯(s24d164)" userId="5dad88b0-8d9f-4ea1-b2c6-c10a4d6d0a4a" providerId="ADAL" clId="{E600DA78-11E4-41B2-903C-4D887E1B45DD}" dt="2025-04-17T02:30:57.661" v="2730" actId="1036"/>
        <pc:sldMkLst>
          <pc:docMk/>
          <pc:sldMk cId="2671444028" sldId="647"/>
        </pc:sldMkLst>
      </pc:sldChg>
      <pc:sldChg chg="delSp modSp add mod">
        <pc:chgData name="福原　颯(s24d164)" userId="5dad88b0-8d9f-4ea1-b2c6-c10a4d6d0a4a" providerId="ADAL" clId="{E600DA78-11E4-41B2-903C-4D887E1B45DD}" dt="2025-04-17T02:31:20.002" v="2735" actId="20577"/>
        <pc:sldMkLst>
          <pc:docMk/>
          <pc:sldMk cId="2388907316" sldId="648"/>
        </pc:sldMkLst>
      </pc:sldChg>
      <pc:sldChg chg="addSp delSp modSp add mod ord">
        <pc:chgData name="福原　颯(s24d164)" userId="5dad88b0-8d9f-4ea1-b2c6-c10a4d6d0a4a" providerId="ADAL" clId="{E600DA78-11E4-41B2-903C-4D887E1B45DD}" dt="2025-04-17T04:22:46.247" v="2868"/>
        <pc:sldMkLst>
          <pc:docMk/>
          <pc:sldMk cId="54967229" sldId="649"/>
        </pc:sldMkLst>
      </pc:sldChg>
      <pc:sldChg chg="modSp add del mod">
        <pc:chgData name="福原　颯(s24d164)" userId="5dad88b0-8d9f-4ea1-b2c6-c10a4d6d0a4a" providerId="ADAL" clId="{E600DA78-11E4-41B2-903C-4D887E1B45DD}" dt="2025-04-17T04:21:54.224" v="2845" actId="47"/>
        <pc:sldMkLst>
          <pc:docMk/>
          <pc:sldMk cId="807447798" sldId="650"/>
        </pc:sldMkLst>
      </pc:sldChg>
      <pc:sldChg chg="modSp add mod">
        <pc:chgData name="福原　颯(s24d164)" userId="5dad88b0-8d9f-4ea1-b2c6-c10a4d6d0a4a" providerId="ADAL" clId="{E600DA78-11E4-41B2-903C-4D887E1B45DD}" dt="2025-04-17T04:19:47.700" v="2840" actId="14100"/>
        <pc:sldMkLst>
          <pc:docMk/>
          <pc:sldMk cId="358225895" sldId="651"/>
        </pc:sldMkLst>
      </pc:sldChg>
      <pc:sldChg chg="modSp add mod ord">
        <pc:chgData name="福原　颯(s24d164)" userId="5dad88b0-8d9f-4ea1-b2c6-c10a4d6d0a4a" providerId="ADAL" clId="{E600DA78-11E4-41B2-903C-4D887E1B45DD}" dt="2025-04-17T04:22:44.913" v="2866"/>
        <pc:sldMkLst>
          <pc:docMk/>
          <pc:sldMk cId="1698799354" sldId="652"/>
        </pc:sldMkLst>
      </pc:sldChg>
    </pc:docChg>
  </pc:docChgLst>
  <pc:docChgLst>
    <pc:chgData name="福原　颯(s24d164)" userId="5dad88b0-8d9f-4ea1-b2c6-c10a4d6d0a4a" providerId="ADAL" clId="{3C964038-776C-4D49-8308-34FA357E70F7}"/>
    <pc:docChg chg="undo custSel addSld delSld modSld sldOrd">
      <pc:chgData name="福原　颯(s24d164)" userId="5dad88b0-8d9f-4ea1-b2c6-c10a4d6d0a4a" providerId="ADAL" clId="{3C964038-776C-4D49-8308-34FA357E70F7}" dt="2025-05-21T04:05:08.728" v="4169" actId="20577"/>
      <pc:docMkLst>
        <pc:docMk/>
      </pc:docMkLst>
      <pc:sldChg chg="modNotesTx">
        <pc:chgData name="福原　颯(s24d164)" userId="5dad88b0-8d9f-4ea1-b2c6-c10a4d6d0a4a" providerId="ADAL" clId="{3C964038-776C-4D49-8308-34FA357E70F7}" dt="2025-05-21T02:29:39.886" v="2987" actId="20577"/>
        <pc:sldMkLst>
          <pc:docMk/>
          <pc:sldMk cId="2615351689" sldId="758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2835516325" sldId="819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1057088426" sldId="821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662068360" sldId="822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3223591195" sldId="823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1817997568" sldId="824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907561463" sldId="825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3692953177" sldId="826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1841563283" sldId="827"/>
        </pc:sldMkLst>
      </pc:sldChg>
      <pc:sldChg chg="addSp delSp modSp mod modNotesTx">
        <pc:chgData name="福原　颯(s24d164)" userId="5dad88b0-8d9f-4ea1-b2c6-c10a4d6d0a4a" providerId="ADAL" clId="{3C964038-776C-4D49-8308-34FA357E70F7}" dt="2025-05-21T02:07:30.120" v="2789" actId="27636"/>
        <pc:sldMkLst>
          <pc:docMk/>
          <pc:sldMk cId="4135745768" sldId="828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3494564538" sldId="829"/>
        </pc:sldMkLst>
      </pc:sldChg>
      <pc:sldChg chg="addSp delSp modSp mod modAnim modNotesTx">
        <pc:chgData name="福原　颯(s24d164)" userId="5dad88b0-8d9f-4ea1-b2c6-c10a4d6d0a4a" providerId="ADAL" clId="{3C964038-776C-4D49-8308-34FA357E70F7}" dt="2025-05-21T02:40:49.182" v="3160" actId="20577"/>
        <pc:sldMkLst>
          <pc:docMk/>
          <pc:sldMk cId="1915086389" sldId="830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775474573" sldId="831"/>
        </pc:sldMkLst>
      </pc:sldChg>
      <pc:sldChg chg="addSp delSp modSp mod delAnim modAnim modNotesTx">
        <pc:chgData name="福原　颯(s24d164)" userId="5dad88b0-8d9f-4ea1-b2c6-c10a4d6d0a4a" providerId="ADAL" clId="{3C964038-776C-4D49-8308-34FA357E70F7}" dt="2025-05-21T02:40:30.801" v="3159"/>
        <pc:sldMkLst>
          <pc:docMk/>
          <pc:sldMk cId="4229296379" sldId="832"/>
        </pc:sldMkLst>
      </pc:sldChg>
      <pc:sldChg chg="modNotesTx">
        <pc:chgData name="福原　颯(s24d164)" userId="5dad88b0-8d9f-4ea1-b2c6-c10a4d6d0a4a" providerId="ADAL" clId="{3C964038-776C-4D49-8308-34FA357E70F7}" dt="2025-05-21T03:18:47.368" v="3621" actId="20577"/>
        <pc:sldMkLst>
          <pc:docMk/>
          <pc:sldMk cId="2710896411" sldId="833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4033898058" sldId="834"/>
        </pc:sldMkLst>
      </pc:sldChg>
      <pc:sldChg chg="modSp mod modNotesTx">
        <pc:chgData name="福原　颯(s24d164)" userId="5dad88b0-8d9f-4ea1-b2c6-c10a4d6d0a4a" providerId="ADAL" clId="{3C964038-776C-4D49-8308-34FA357E70F7}" dt="2025-05-21T04:05:08.728" v="4169" actId="20577"/>
        <pc:sldMkLst>
          <pc:docMk/>
          <pc:sldMk cId="2124321023" sldId="835"/>
        </pc:sldMkLst>
      </pc:sldChg>
      <pc:sldChg chg="modSp mod ord">
        <pc:chgData name="福原　颯(s24d164)" userId="5dad88b0-8d9f-4ea1-b2c6-c10a4d6d0a4a" providerId="ADAL" clId="{3C964038-776C-4D49-8308-34FA357E70F7}" dt="2025-05-21T03:26:18.271" v="3780"/>
        <pc:sldMkLst>
          <pc:docMk/>
          <pc:sldMk cId="1198777870" sldId="836"/>
        </pc:sldMkLst>
      </pc:sldChg>
      <pc:sldChg chg="modSp add mod">
        <pc:chgData name="福原　颯(s24d164)" userId="5dad88b0-8d9f-4ea1-b2c6-c10a4d6d0a4a" providerId="ADAL" clId="{3C964038-776C-4D49-8308-34FA357E70F7}" dt="2025-05-20T17:02:55.407" v="1720"/>
        <pc:sldMkLst>
          <pc:docMk/>
          <pc:sldMk cId="1767126832" sldId="837"/>
        </pc:sldMkLst>
      </pc:sldChg>
      <pc:sldChg chg="modSp add mod">
        <pc:chgData name="福原　颯(s24d164)" userId="5dad88b0-8d9f-4ea1-b2c6-c10a4d6d0a4a" providerId="ADAL" clId="{3C964038-776C-4D49-8308-34FA357E70F7}" dt="2025-05-20T17:01:59.345" v="1719" actId="113"/>
        <pc:sldMkLst>
          <pc:docMk/>
          <pc:sldMk cId="614216925" sldId="838"/>
        </pc:sldMkLst>
      </pc:sldChg>
      <pc:sldChg chg="addSp modSp add del mod ord">
        <pc:chgData name="福原　颯(s24d164)" userId="5dad88b0-8d9f-4ea1-b2c6-c10a4d6d0a4a" providerId="ADAL" clId="{3C964038-776C-4D49-8308-34FA357E70F7}" dt="2025-05-21T02:46:50.138" v="3245"/>
        <pc:sldMkLst>
          <pc:docMk/>
          <pc:sldMk cId="1686283791" sldId="839"/>
        </pc:sldMkLst>
      </pc:sldChg>
      <pc:sldChg chg="add del">
        <pc:chgData name="福原　颯(s24d164)" userId="5dad88b0-8d9f-4ea1-b2c6-c10a4d6d0a4a" providerId="ADAL" clId="{3C964038-776C-4D49-8308-34FA357E70F7}" dt="2025-05-20T14:56:25.573" v="310"/>
        <pc:sldMkLst>
          <pc:docMk/>
          <pc:sldMk cId="2658509202" sldId="839"/>
        </pc:sldMkLst>
      </pc:sldChg>
      <pc:sldChg chg="addSp delSp modSp add mod modAnim modNotesTx">
        <pc:chgData name="福原　颯(s24d164)" userId="5dad88b0-8d9f-4ea1-b2c6-c10a4d6d0a4a" providerId="ADAL" clId="{3C964038-776C-4D49-8308-34FA357E70F7}" dt="2025-05-21T03:56:30.886" v="3950" actId="20577"/>
        <pc:sldMkLst>
          <pc:docMk/>
          <pc:sldMk cId="242336293" sldId="840"/>
        </pc:sldMkLst>
      </pc:sldChg>
      <pc:sldChg chg="add del">
        <pc:chgData name="福原　颯(s24d164)" userId="5dad88b0-8d9f-4ea1-b2c6-c10a4d6d0a4a" providerId="ADAL" clId="{3C964038-776C-4D49-8308-34FA357E70F7}" dt="2025-05-20T16:40:28.476" v="1179"/>
        <pc:sldMkLst>
          <pc:docMk/>
          <pc:sldMk cId="2018082961" sldId="841"/>
        </pc:sldMkLst>
      </pc:sldChg>
      <pc:sldChg chg="addSp delSp modSp add mod modAnim modNotesTx">
        <pc:chgData name="福原　颯(s24d164)" userId="5dad88b0-8d9f-4ea1-b2c6-c10a4d6d0a4a" providerId="ADAL" clId="{3C964038-776C-4D49-8308-34FA357E70F7}" dt="2025-05-21T02:15:16.527" v="2906" actId="14100"/>
        <pc:sldMkLst>
          <pc:docMk/>
          <pc:sldMk cId="2028234339" sldId="841"/>
        </pc:sldMkLst>
      </pc:sldChg>
      <pc:sldChg chg="addSp delSp modSp add mod delAnim modAnim modNotesTx">
        <pc:chgData name="福原　颯(s24d164)" userId="5dad88b0-8d9f-4ea1-b2c6-c10a4d6d0a4a" providerId="ADAL" clId="{3C964038-776C-4D49-8308-34FA357E70F7}" dt="2025-05-21T02:22:21.702" v="2926"/>
        <pc:sldMkLst>
          <pc:docMk/>
          <pc:sldMk cId="1331827825" sldId="842"/>
        </pc:sldMkLst>
      </pc:sldChg>
    </pc:docChg>
  </pc:docChgLst>
  <pc:docChgLst>
    <pc:chgData name="福原　颯(s24d164)" userId="5dad88b0-8d9f-4ea1-b2c6-c10a4d6d0a4a" providerId="ADAL" clId="{C53A4285-196A-4D11-8674-1D2BC2ABDEFF}"/>
    <pc:docChg chg="undo custSel addSld delSld modSld sldOrd">
      <pc:chgData name="福原　颯(s24d164)" userId="5dad88b0-8d9f-4ea1-b2c6-c10a4d6d0a4a" providerId="ADAL" clId="{C53A4285-196A-4D11-8674-1D2BC2ABDEFF}" dt="2024-09-17T08:42:18.147" v="2705" actId="20577"/>
      <pc:docMkLst>
        <pc:docMk/>
      </pc:docMkLst>
      <pc:sldChg chg="modSp mod">
        <pc:chgData name="福原　颯(s24d164)" userId="5dad88b0-8d9f-4ea1-b2c6-c10a4d6d0a4a" providerId="ADAL" clId="{C53A4285-196A-4D11-8674-1D2BC2ABDEFF}" dt="2024-09-17T08:31:05.221" v="2688" actId="14100"/>
        <pc:sldMkLst>
          <pc:docMk/>
          <pc:sldMk cId="3280360261" sldId="416"/>
        </pc:sldMkLst>
      </pc:sldChg>
      <pc:sldChg chg="modSp mod">
        <pc:chgData name="福原　颯(s24d164)" userId="5dad88b0-8d9f-4ea1-b2c6-c10a4d6d0a4a" providerId="ADAL" clId="{C53A4285-196A-4D11-8674-1D2BC2ABDEFF}" dt="2024-09-17T06:30:49.593" v="1275" actId="20577"/>
        <pc:sldMkLst>
          <pc:docMk/>
          <pc:sldMk cId="3274072135" sldId="513"/>
        </pc:sldMkLst>
      </pc:sldChg>
      <pc:sldChg chg="del">
        <pc:chgData name="福原　颯(s24d164)" userId="5dad88b0-8d9f-4ea1-b2c6-c10a4d6d0a4a" providerId="ADAL" clId="{C53A4285-196A-4D11-8674-1D2BC2ABDEFF}" dt="2024-09-17T05:33:43.279" v="0" actId="47"/>
        <pc:sldMkLst>
          <pc:docMk/>
          <pc:sldMk cId="490490762" sldId="515"/>
        </pc:sldMkLst>
      </pc:sldChg>
      <pc:sldChg chg="addSp delSp modSp mod delAnim modAnim">
        <pc:chgData name="福原　颯(s24d164)" userId="5dad88b0-8d9f-4ea1-b2c6-c10a4d6d0a4a" providerId="ADAL" clId="{C53A4285-196A-4D11-8674-1D2BC2ABDEFF}" dt="2024-09-17T08:42:18.147" v="2705" actId="20577"/>
        <pc:sldMkLst>
          <pc:docMk/>
          <pc:sldMk cId="707447553" sldId="517"/>
        </pc:sldMkLst>
      </pc:sldChg>
      <pc:sldChg chg="del">
        <pc:chgData name="福原　颯(s24d164)" userId="5dad88b0-8d9f-4ea1-b2c6-c10a4d6d0a4a" providerId="ADAL" clId="{C53A4285-196A-4D11-8674-1D2BC2ABDEFF}" dt="2024-09-17T05:33:43.279" v="0" actId="47"/>
        <pc:sldMkLst>
          <pc:docMk/>
          <pc:sldMk cId="1847442067" sldId="519"/>
        </pc:sldMkLst>
      </pc:sldChg>
      <pc:sldChg chg="modSp del mod ord">
        <pc:chgData name="福原　颯(s24d164)" userId="5dad88b0-8d9f-4ea1-b2c6-c10a4d6d0a4a" providerId="ADAL" clId="{C53A4285-196A-4D11-8674-1D2BC2ABDEFF}" dt="2024-09-17T06:33:24.418" v="1276" actId="47"/>
        <pc:sldMkLst>
          <pc:docMk/>
          <pc:sldMk cId="3811090466" sldId="521"/>
        </pc:sldMkLst>
      </pc:sldChg>
      <pc:sldChg chg="modSp mod">
        <pc:chgData name="福原　颯(s24d164)" userId="5dad88b0-8d9f-4ea1-b2c6-c10a4d6d0a4a" providerId="ADAL" clId="{C53A4285-196A-4D11-8674-1D2BC2ABDEFF}" dt="2024-09-17T06:50:32.257" v="1448" actId="403"/>
        <pc:sldMkLst>
          <pc:docMk/>
          <pc:sldMk cId="926834026" sldId="522"/>
        </pc:sldMkLst>
      </pc:sldChg>
      <pc:sldChg chg="modSp add mod">
        <pc:chgData name="福原　颯(s24d164)" userId="5dad88b0-8d9f-4ea1-b2c6-c10a4d6d0a4a" providerId="ADAL" clId="{C53A4285-196A-4D11-8674-1D2BC2ABDEFF}" dt="2024-09-17T07:04:49.292" v="1650" actId="2710"/>
        <pc:sldMkLst>
          <pc:docMk/>
          <pc:sldMk cId="1492636824" sldId="524"/>
        </pc:sldMkLst>
      </pc:sldChg>
      <pc:sldChg chg="modSp add mod">
        <pc:chgData name="福原　颯(s24d164)" userId="5dad88b0-8d9f-4ea1-b2c6-c10a4d6d0a4a" providerId="ADAL" clId="{C53A4285-196A-4D11-8674-1D2BC2ABDEFF}" dt="2024-09-17T06:38:16.007" v="1416" actId="1076"/>
        <pc:sldMkLst>
          <pc:docMk/>
          <pc:sldMk cId="2214710177" sldId="525"/>
        </pc:sldMkLst>
      </pc:sldChg>
      <pc:sldChg chg="modSp add mod">
        <pc:chgData name="福原　颯(s24d164)" userId="5dad88b0-8d9f-4ea1-b2c6-c10a4d6d0a4a" providerId="ADAL" clId="{C53A4285-196A-4D11-8674-1D2BC2ABDEFF}" dt="2024-09-17T06:41:00.205" v="1442" actId="1076"/>
        <pc:sldMkLst>
          <pc:docMk/>
          <pc:sldMk cId="2437077959" sldId="526"/>
        </pc:sldMkLst>
      </pc:sldChg>
      <pc:sldChg chg="addSp delSp modSp add mod">
        <pc:chgData name="福原　颯(s24d164)" userId="5dad88b0-8d9f-4ea1-b2c6-c10a4d6d0a4a" providerId="ADAL" clId="{C53A4285-196A-4D11-8674-1D2BC2ABDEFF}" dt="2024-09-17T07:02:26.807" v="1604" actId="22"/>
        <pc:sldMkLst>
          <pc:docMk/>
          <pc:sldMk cId="3238925954" sldId="527"/>
        </pc:sldMkLst>
      </pc:sldChg>
      <pc:sldChg chg="modSp add mod">
        <pc:chgData name="福原　颯(s24d164)" userId="5dad88b0-8d9f-4ea1-b2c6-c10a4d6d0a4a" providerId="ADAL" clId="{C53A4285-196A-4D11-8674-1D2BC2ABDEFF}" dt="2024-09-17T07:02:39.037" v="1632" actId="20577"/>
        <pc:sldMkLst>
          <pc:docMk/>
          <pc:sldMk cId="3078364756" sldId="528"/>
        </pc:sldMkLst>
      </pc:sldChg>
      <pc:sldChg chg="modSp add mod">
        <pc:chgData name="福原　颯(s24d164)" userId="5dad88b0-8d9f-4ea1-b2c6-c10a4d6d0a4a" providerId="ADAL" clId="{C53A4285-196A-4D11-8674-1D2BC2ABDEFF}" dt="2024-09-17T08:16:47.578" v="2201" actId="20577"/>
        <pc:sldMkLst>
          <pc:docMk/>
          <pc:sldMk cId="1553454736" sldId="529"/>
        </pc:sldMkLst>
      </pc:sldChg>
      <pc:sldChg chg="delSp modSp add mod">
        <pc:chgData name="福原　颯(s24d164)" userId="5dad88b0-8d9f-4ea1-b2c6-c10a4d6d0a4a" providerId="ADAL" clId="{C53A4285-196A-4D11-8674-1D2BC2ABDEFF}" dt="2024-09-17T08:21:28.013" v="2311" actId="478"/>
        <pc:sldMkLst>
          <pc:docMk/>
          <pc:sldMk cId="105125504" sldId="530"/>
        </pc:sldMkLst>
      </pc:sldChg>
      <pc:sldChg chg="delSp modSp add mod delAnim">
        <pc:chgData name="福原　颯(s24d164)" userId="5dad88b0-8d9f-4ea1-b2c6-c10a4d6d0a4a" providerId="ADAL" clId="{C53A4285-196A-4D11-8674-1D2BC2ABDEFF}" dt="2024-09-17T08:30:39.759" v="2687" actId="20577"/>
        <pc:sldMkLst>
          <pc:docMk/>
          <pc:sldMk cId="1777063703" sldId="531"/>
        </pc:sldMkLst>
      </pc:sldChg>
    </pc:docChg>
  </pc:docChgLst>
  <pc:docChgLst>
    <pc:chgData name="福原　颯(s24d164)" userId="5dad88b0-8d9f-4ea1-b2c6-c10a4d6d0a4a" providerId="ADAL" clId="{BD0AFF9A-E70F-4E81-9778-D4A7D14FBC2C}"/>
    <pc:docChg chg="modSld">
      <pc:chgData name="福原　颯(s24d164)" userId="5dad88b0-8d9f-4ea1-b2c6-c10a4d6d0a4a" providerId="ADAL" clId="{BD0AFF9A-E70F-4E81-9778-D4A7D14FBC2C}" dt="2025-02-28T11:52:16.310" v="35" actId="20577"/>
      <pc:docMkLst>
        <pc:docMk/>
      </pc:docMkLst>
      <pc:sldChg chg="modSp mod">
        <pc:chgData name="福原　颯(s24d164)" userId="5dad88b0-8d9f-4ea1-b2c6-c10a4d6d0a4a" providerId="ADAL" clId="{BD0AFF9A-E70F-4E81-9778-D4A7D14FBC2C}" dt="2025-02-28T11:47:00.085" v="0" actId="404"/>
        <pc:sldMkLst>
          <pc:docMk/>
          <pc:sldMk cId="2426550954" sldId="515"/>
        </pc:sldMkLst>
      </pc:sldChg>
      <pc:sldChg chg="modSp mod">
        <pc:chgData name="福原　颯(s24d164)" userId="5dad88b0-8d9f-4ea1-b2c6-c10a4d6d0a4a" providerId="ADAL" clId="{BD0AFF9A-E70F-4E81-9778-D4A7D14FBC2C}" dt="2025-02-28T11:51:40.921" v="5" actId="20577"/>
        <pc:sldMkLst>
          <pc:docMk/>
          <pc:sldMk cId="1503990763" sldId="519"/>
        </pc:sldMkLst>
      </pc:sldChg>
      <pc:sldChg chg="modSp mod">
        <pc:chgData name="福原　颯(s24d164)" userId="5dad88b0-8d9f-4ea1-b2c6-c10a4d6d0a4a" providerId="ADAL" clId="{BD0AFF9A-E70F-4E81-9778-D4A7D14FBC2C}" dt="2025-02-28T11:52:16.310" v="35" actId="20577"/>
        <pc:sldMkLst>
          <pc:docMk/>
          <pc:sldMk cId="328881671" sldId="522"/>
        </pc:sldMkLst>
      </pc:sldChg>
      <pc:sldChg chg="modSp mod">
        <pc:chgData name="福原　颯(s24d164)" userId="5dad88b0-8d9f-4ea1-b2c6-c10a4d6d0a4a" providerId="ADAL" clId="{BD0AFF9A-E70F-4E81-9778-D4A7D14FBC2C}" dt="2025-02-28T11:47:47.620" v="2" actId="403"/>
        <pc:sldMkLst>
          <pc:docMk/>
          <pc:sldMk cId="4071877879" sldId="526"/>
        </pc:sldMkLst>
      </pc:sldChg>
    </pc:docChg>
  </pc:docChgLst>
  <pc:docChgLst>
    <pc:chgData name="福原　颯(s24d164)" userId="5dad88b0-8d9f-4ea1-b2c6-c10a4d6d0a4a" providerId="ADAL" clId="{B309EE40-101B-4684-AB9B-88923C1D6DBC}"/>
    <pc:docChg chg="undo custSel addSld delSld modSld sldOrd">
      <pc:chgData name="福原　颯(s24d164)" userId="5dad88b0-8d9f-4ea1-b2c6-c10a4d6d0a4a" providerId="ADAL" clId="{B309EE40-101B-4684-AB9B-88923C1D6DBC}" dt="2024-09-02T11:49:12.245" v="1127" actId="20577"/>
      <pc:docMkLst>
        <pc:docMk/>
      </pc:docMkLst>
      <pc:sldChg chg="modSp">
        <pc:chgData name="福原　颯(s24d164)" userId="5dad88b0-8d9f-4ea1-b2c6-c10a4d6d0a4a" providerId="ADAL" clId="{B309EE40-101B-4684-AB9B-88923C1D6DBC}" dt="2024-09-02T11:47:52.081" v="1088" actId="20577"/>
        <pc:sldMkLst>
          <pc:docMk/>
          <pc:sldMk cId="2022843415" sldId="367"/>
        </pc:sldMkLst>
      </pc:sldChg>
      <pc:sldChg chg="del">
        <pc:chgData name="福原　颯(s24d164)" userId="5dad88b0-8d9f-4ea1-b2c6-c10a4d6d0a4a" providerId="ADAL" clId="{B309EE40-101B-4684-AB9B-88923C1D6DBC}" dt="2024-09-02T10:56:40.232" v="0" actId="47"/>
        <pc:sldMkLst>
          <pc:docMk/>
          <pc:sldMk cId="1306570241" sldId="450"/>
        </pc:sldMkLst>
      </pc:sldChg>
      <pc:sldChg chg="del">
        <pc:chgData name="福原　颯(s24d164)" userId="5dad88b0-8d9f-4ea1-b2c6-c10a4d6d0a4a" providerId="ADAL" clId="{B309EE40-101B-4684-AB9B-88923C1D6DBC}" dt="2024-09-02T10:56:50.301" v="1" actId="47"/>
        <pc:sldMkLst>
          <pc:docMk/>
          <pc:sldMk cId="609736001" sldId="456"/>
        </pc:sldMkLst>
      </pc:sldChg>
      <pc:sldChg chg="del">
        <pc:chgData name="福原　颯(s24d164)" userId="5dad88b0-8d9f-4ea1-b2c6-c10a4d6d0a4a" providerId="ADAL" clId="{B309EE40-101B-4684-AB9B-88923C1D6DBC}" dt="2024-09-02T10:57:02.616" v="2" actId="47"/>
        <pc:sldMkLst>
          <pc:docMk/>
          <pc:sldMk cId="2702183722" sldId="462"/>
        </pc:sldMkLst>
      </pc:sldChg>
      <pc:sldChg chg="del">
        <pc:chgData name="福原　颯(s24d164)" userId="5dad88b0-8d9f-4ea1-b2c6-c10a4d6d0a4a" providerId="ADAL" clId="{B309EE40-101B-4684-AB9B-88923C1D6DBC}" dt="2024-09-02T10:57:02.616" v="2" actId="47"/>
        <pc:sldMkLst>
          <pc:docMk/>
          <pc:sldMk cId="2914751642" sldId="464"/>
        </pc:sldMkLst>
      </pc:sldChg>
      <pc:sldChg chg="addSp delSp modSp add mod">
        <pc:chgData name="福原　颯(s24d164)" userId="5dad88b0-8d9f-4ea1-b2c6-c10a4d6d0a4a" providerId="ADAL" clId="{B309EE40-101B-4684-AB9B-88923C1D6DBC}" dt="2024-09-02T11:04:16.223" v="218" actId="1076"/>
        <pc:sldMkLst>
          <pc:docMk/>
          <pc:sldMk cId="3606352560" sldId="467"/>
        </pc:sldMkLst>
      </pc:sldChg>
      <pc:sldChg chg="modSp add mod ord">
        <pc:chgData name="福原　颯(s24d164)" userId="5dad88b0-8d9f-4ea1-b2c6-c10a4d6d0a4a" providerId="ADAL" clId="{B309EE40-101B-4684-AB9B-88923C1D6DBC}" dt="2024-09-02T11:06:47.411" v="228"/>
        <pc:sldMkLst>
          <pc:docMk/>
          <pc:sldMk cId="3413148916" sldId="468"/>
        </pc:sldMkLst>
      </pc:sldChg>
      <pc:sldChg chg="addSp delSp modSp add mod">
        <pc:chgData name="福原　颯(s24d164)" userId="5dad88b0-8d9f-4ea1-b2c6-c10a4d6d0a4a" providerId="ADAL" clId="{B309EE40-101B-4684-AB9B-88923C1D6DBC}" dt="2024-09-02T11:11:55.297" v="269" actId="1076"/>
        <pc:sldMkLst>
          <pc:docMk/>
          <pc:sldMk cId="2760283428" sldId="469"/>
        </pc:sldMkLst>
      </pc:sldChg>
      <pc:sldChg chg="addSp modSp add mod">
        <pc:chgData name="福原　颯(s24d164)" userId="5dad88b0-8d9f-4ea1-b2c6-c10a4d6d0a4a" providerId="ADAL" clId="{B309EE40-101B-4684-AB9B-88923C1D6DBC}" dt="2024-09-02T11:48:41.421" v="1089" actId="1076"/>
        <pc:sldMkLst>
          <pc:docMk/>
          <pc:sldMk cId="3244430561" sldId="470"/>
        </pc:sldMkLst>
      </pc:sldChg>
      <pc:sldChg chg="addSp delSp modSp add mod">
        <pc:chgData name="福原　颯(s24d164)" userId="5dad88b0-8d9f-4ea1-b2c6-c10a4d6d0a4a" providerId="ADAL" clId="{B309EE40-101B-4684-AB9B-88923C1D6DBC}" dt="2024-09-02T11:47:11.977" v="1065" actId="1076"/>
        <pc:sldMkLst>
          <pc:docMk/>
          <pc:sldMk cId="4064885365" sldId="471"/>
        </pc:sldMkLst>
      </pc:sldChg>
      <pc:sldChg chg="modSp add mod">
        <pc:chgData name="福原　颯(s24d164)" userId="5dad88b0-8d9f-4ea1-b2c6-c10a4d6d0a4a" providerId="ADAL" clId="{B309EE40-101B-4684-AB9B-88923C1D6DBC}" dt="2024-09-02T11:49:12.245" v="1127" actId="20577"/>
        <pc:sldMkLst>
          <pc:docMk/>
          <pc:sldMk cId="2295866264" sldId="472"/>
        </pc:sldMkLst>
      </pc:sldChg>
    </pc:docChg>
  </pc:docChgLst>
  <pc:docChgLst>
    <pc:chgData name="福原　颯(s24d164)" userId="5dad88b0-8d9f-4ea1-b2c6-c10a4d6d0a4a" providerId="ADAL" clId="{F0CA8E07-6E13-439B-9635-07244A1A637F}"/>
    <pc:docChg chg="undo custSel addSld delSld modSld sldOrd">
      <pc:chgData name="福原　颯(s24d164)" userId="5dad88b0-8d9f-4ea1-b2c6-c10a4d6d0a4a" providerId="ADAL" clId="{F0CA8E07-6E13-439B-9635-07244A1A637F}" dt="2025-03-15T06:29:22.837" v="2577" actId="1035"/>
      <pc:docMkLst>
        <pc:docMk/>
      </pc:docMkLst>
      <pc:sldChg chg="modNotesTx">
        <pc:chgData name="福原　颯(s24d164)" userId="5dad88b0-8d9f-4ea1-b2c6-c10a4d6d0a4a" providerId="ADAL" clId="{F0CA8E07-6E13-439B-9635-07244A1A637F}" dt="2025-03-13T09:09:40.577" v="273" actId="20577"/>
        <pc:sldMkLst>
          <pc:docMk/>
          <pc:sldMk cId="2426550954" sldId="515"/>
        </pc:sldMkLst>
      </pc:sldChg>
      <pc:sldChg chg="addSp delSp modSp mod ord modShow chgLayout">
        <pc:chgData name="福原　颯(s24d164)" userId="5dad88b0-8d9f-4ea1-b2c6-c10a4d6d0a4a" providerId="ADAL" clId="{F0CA8E07-6E13-439B-9635-07244A1A637F}" dt="2025-03-15T06:29:22.837" v="2577" actId="1035"/>
        <pc:sldMkLst>
          <pc:docMk/>
          <pc:sldMk cId="2816769270" sldId="519"/>
        </pc:sldMkLst>
      </pc:sldChg>
      <pc:sldChg chg="modNotesTx">
        <pc:chgData name="福原　颯(s24d164)" userId="5dad88b0-8d9f-4ea1-b2c6-c10a4d6d0a4a" providerId="ADAL" clId="{F0CA8E07-6E13-439B-9635-07244A1A637F}" dt="2025-03-13T09:15:58.976" v="456" actId="20577"/>
        <pc:sldMkLst>
          <pc:docMk/>
          <pc:sldMk cId="328881671" sldId="522"/>
        </pc:sldMkLst>
      </pc:sldChg>
      <pc:sldChg chg="modNotesTx">
        <pc:chgData name="福原　颯(s24d164)" userId="5dad88b0-8d9f-4ea1-b2c6-c10a4d6d0a4a" providerId="ADAL" clId="{F0CA8E07-6E13-439B-9635-07244A1A637F}" dt="2025-03-13T09:17:09.995" v="474" actId="20577"/>
        <pc:sldMkLst>
          <pc:docMk/>
          <pc:sldMk cId="3637048831" sldId="524"/>
        </pc:sldMkLst>
      </pc:sldChg>
      <pc:sldChg chg="mod ord modShow">
        <pc:chgData name="福原　颯(s24d164)" userId="5dad88b0-8d9f-4ea1-b2c6-c10a4d6d0a4a" providerId="ADAL" clId="{F0CA8E07-6E13-439B-9635-07244A1A637F}" dt="2025-03-15T06:22:41.889" v="2567" actId="729"/>
        <pc:sldMkLst>
          <pc:docMk/>
          <pc:sldMk cId="2668594093" sldId="525"/>
        </pc:sldMkLst>
      </pc:sldChg>
      <pc:sldChg chg="modSp mod modShow modNotesTx">
        <pc:chgData name="福原　颯(s24d164)" userId="5dad88b0-8d9f-4ea1-b2c6-c10a4d6d0a4a" providerId="ADAL" clId="{F0CA8E07-6E13-439B-9635-07244A1A637F}" dt="2025-03-15T06:22:31.043" v="2563" actId="20577"/>
        <pc:sldMkLst>
          <pc:docMk/>
          <pc:sldMk cId="4071877879" sldId="526"/>
        </pc:sldMkLst>
      </pc:sldChg>
      <pc:sldChg chg="modSp mod modNotesTx">
        <pc:chgData name="福原　颯(s24d164)" userId="5dad88b0-8d9f-4ea1-b2c6-c10a4d6d0a4a" providerId="ADAL" clId="{F0CA8E07-6E13-439B-9635-07244A1A637F}" dt="2025-03-15T06:22:35.103" v="2566" actId="20577"/>
        <pc:sldMkLst>
          <pc:docMk/>
          <pc:sldMk cId="3164677062" sldId="530"/>
        </pc:sldMkLst>
      </pc:sldChg>
      <pc:sldChg chg="modSp mod">
        <pc:chgData name="福原　颯(s24d164)" userId="5dad88b0-8d9f-4ea1-b2c6-c10a4d6d0a4a" providerId="ADAL" clId="{F0CA8E07-6E13-439B-9635-07244A1A637F}" dt="2025-03-13T10:29:25.467" v="1036" actId="20577"/>
        <pc:sldMkLst>
          <pc:docMk/>
          <pc:sldMk cId="2999478652" sldId="532"/>
        </pc:sldMkLst>
      </pc:sldChg>
      <pc:sldChg chg="modSp mod modNotesTx">
        <pc:chgData name="福原　颯(s24d164)" userId="5dad88b0-8d9f-4ea1-b2c6-c10a4d6d0a4a" providerId="ADAL" clId="{F0CA8E07-6E13-439B-9635-07244A1A637F}" dt="2025-03-13T14:01:30.506" v="2464" actId="20577"/>
        <pc:sldMkLst>
          <pc:docMk/>
          <pc:sldMk cId="1255930890" sldId="533"/>
        </pc:sldMkLst>
      </pc:sldChg>
      <pc:sldChg chg="modSp mod">
        <pc:chgData name="福原　颯(s24d164)" userId="5dad88b0-8d9f-4ea1-b2c6-c10a4d6d0a4a" providerId="ADAL" clId="{F0CA8E07-6E13-439B-9635-07244A1A637F}" dt="2025-03-13T14:04:45.677" v="2555" actId="20577"/>
        <pc:sldMkLst>
          <pc:docMk/>
          <pc:sldMk cId="4001194367" sldId="538"/>
        </pc:sldMkLst>
      </pc:sldChg>
      <pc:sldChg chg="modSp mod modNotesTx">
        <pc:chgData name="福原　颯(s24d164)" userId="5dad88b0-8d9f-4ea1-b2c6-c10a4d6d0a4a" providerId="ADAL" clId="{F0CA8E07-6E13-439B-9635-07244A1A637F}" dt="2025-03-13T13:27:09.167" v="1640" actId="20577"/>
        <pc:sldMkLst>
          <pc:docMk/>
          <pc:sldMk cId="449721194" sldId="542"/>
        </pc:sldMkLst>
      </pc:sldChg>
      <pc:sldChg chg="modSp mod modNotesTx">
        <pc:chgData name="福原　颯(s24d164)" userId="5dad88b0-8d9f-4ea1-b2c6-c10a4d6d0a4a" providerId="ADAL" clId="{F0CA8E07-6E13-439B-9635-07244A1A637F}" dt="2025-03-13T14:01:47.568" v="2490" actId="20577"/>
        <pc:sldMkLst>
          <pc:docMk/>
          <pc:sldMk cId="301412082" sldId="543"/>
        </pc:sldMkLst>
      </pc:sldChg>
      <pc:sldChg chg="modNotesTx">
        <pc:chgData name="福原　颯(s24d164)" userId="5dad88b0-8d9f-4ea1-b2c6-c10a4d6d0a4a" providerId="ADAL" clId="{F0CA8E07-6E13-439B-9635-07244A1A637F}" dt="2025-03-13T13:59:59.705" v="2410" actId="20577"/>
        <pc:sldMkLst>
          <pc:docMk/>
          <pc:sldMk cId="172824474" sldId="544"/>
        </pc:sldMkLst>
      </pc:sldChg>
      <pc:sldChg chg="modSp mod modNotesTx">
        <pc:chgData name="福原　颯(s24d164)" userId="5dad88b0-8d9f-4ea1-b2c6-c10a4d6d0a4a" providerId="ADAL" clId="{F0CA8E07-6E13-439B-9635-07244A1A637F}" dt="2025-03-13T09:13:06.163" v="357" actId="20577"/>
        <pc:sldMkLst>
          <pc:docMk/>
          <pc:sldMk cId="1032138665" sldId="548"/>
        </pc:sldMkLst>
      </pc:sldChg>
      <pc:sldChg chg="modSp mod">
        <pc:chgData name="福原　颯(s24d164)" userId="5dad88b0-8d9f-4ea1-b2c6-c10a4d6d0a4a" providerId="ADAL" clId="{F0CA8E07-6E13-439B-9635-07244A1A637F}" dt="2025-03-13T13:33:02.646" v="1991" actId="20577"/>
        <pc:sldMkLst>
          <pc:docMk/>
          <pc:sldMk cId="842031104" sldId="551"/>
        </pc:sldMkLst>
      </pc:sldChg>
      <pc:sldChg chg="modSp mod">
        <pc:chgData name="福原　颯(s24d164)" userId="5dad88b0-8d9f-4ea1-b2c6-c10a4d6d0a4a" providerId="ADAL" clId="{F0CA8E07-6E13-439B-9635-07244A1A637F}" dt="2025-03-13T10:29:45.640" v="1048" actId="20577"/>
        <pc:sldMkLst>
          <pc:docMk/>
          <pc:sldMk cId="2846362254" sldId="552"/>
        </pc:sldMkLst>
      </pc:sldChg>
      <pc:sldChg chg="modSp mod">
        <pc:chgData name="福原　颯(s24d164)" userId="5dad88b0-8d9f-4ea1-b2c6-c10a4d6d0a4a" providerId="ADAL" clId="{F0CA8E07-6E13-439B-9635-07244A1A637F}" dt="2025-03-13T13:32:50.580" v="1963" actId="20577"/>
        <pc:sldMkLst>
          <pc:docMk/>
          <pc:sldMk cId="1981769942" sldId="557"/>
        </pc:sldMkLst>
      </pc:sldChg>
      <pc:sldChg chg="modSp add del mod">
        <pc:chgData name="福原　颯(s24d164)" userId="5dad88b0-8d9f-4ea1-b2c6-c10a4d6d0a4a" providerId="ADAL" clId="{F0CA8E07-6E13-439B-9635-07244A1A637F}" dt="2025-03-13T10:27:21.320" v="850" actId="47"/>
        <pc:sldMkLst>
          <pc:docMk/>
          <pc:sldMk cId="390123853" sldId="560"/>
        </pc:sldMkLst>
      </pc:sldChg>
    </pc:docChg>
  </pc:docChgLst>
  <pc:docChgLst>
    <pc:chgData name="福原　颯(s24d164)" userId="5dad88b0-8d9f-4ea1-b2c6-c10a4d6d0a4a" providerId="ADAL" clId="{6D888C12-B4CB-43F6-A286-3CCC99351B8B}"/>
    <pc:docChg chg="custSel addSld delSld modSld">
      <pc:chgData name="福原　颯(s24d164)" userId="5dad88b0-8d9f-4ea1-b2c6-c10a4d6d0a4a" providerId="ADAL" clId="{6D888C12-B4CB-43F6-A286-3CCC99351B8B}" dt="2025-05-21T09:07:04.044" v="1318" actId="20577"/>
      <pc:docMkLst>
        <pc:docMk/>
      </pc:docMkLst>
      <pc:sldChg chg="addSp modSp mod">
        <pc:chgData name="福原　颯(s24d164)" userId="5dad88b0-8d9f-4ea1-b2c6-c10a4d6d0a4a" providerId="ADAL" clId="{6D888C12-B4CB-43F6-A286-3CCC99351B8B}" dt="2025-05-21T09:02:04.232" v="1214" actId="1035"/>
        <pc:sldMkLst>
          <pc:docMk/>
          <pc:sldMk cId="2615351689" sldId="758"/>
        </pc:sldMkLst>
      </pc:sldChg>
      <pc:sldChg chg="modNotesTx">
        <pc:chgData name="福原　颯(s24d164)" userId="5dad88b0-8d9f-4ea1-b2c6-c10a4d6d0a4a" providerId="ADAL" clId="{6D888C12-B4CB-43F6-A286-3CCC99351B8B}" dt="2025-05-21T08:03:29.701" v="164" actId="20577"/>
        <pc:sldMkLst>
          <pc:docMk/>
          <pc:sldMk cId="928857032" sldId="778"/>
        </pc:sldMkLst>
      </pc:sldChg>
      <pc:sldChg chg="del">
        <pc:chgData name="福原　颯(s24d164)" userId="5dad88b0-8d9f-4ea1-b2c6-c10a4d6d0a4a" providerId="ADAL" clId="{6D888C12-B4CB-43F6-A286-3CCC99351B8B}" dt="2025-05-21T08:42:46.131" v="1048" actId="2696"/>
        <pc:sldMkLst>
          <pc:docMk/>
          <pc:sldMk cId="1044232084" sldId="779"/>
        </pc:sldMkLst>
      </pc:sldChg>
      <pc:sldChg chg="add">
        <pc:chgData name="福原　颯(s24d164)" userId="5dad88b0-8d9f-4ea1-b2c6-c10a4d6d0a4a" providerId="ADAL" clId="{6D888C12-B4CB-43F6-A286-3CCC99351B8B}" dt="2025-05-21T08:42:52.444" v="1049"/>
        <pc:sldMkLst>
          <pc:docMk/>
          <pc:sldMk cId="3118778179" sldId="779"/>
        </pc:sldMkLst>
      </pc:sldChg>
      <pc:sldChg chg="add">
        <pc:chgData name="福原　颯(s24d164)" userId="5dad88b0-8d9f-4ea1-b2c6-c10a4d6d0a4a" providerId="ADAL" clId="{6D888C12-B4CB-43F6-A286-3CCC99351B8B}" dt="2025-05-21T08:42:52.444" v="1049"/>
        <pc:sldMkLst>
          <pc:docMk/>
          <pc:sldMk cId="1292101955" sldId="788"/>
        </pc:sldMkLst>
      </pc:sldChg>
      <pc:sldChg chg="del">
        <pc:chgData name="福原　颯(s24d164)" userId="5dad88b0-8d9f-4ea1-b2c6-c10a4d6d0a4a" providerId="ADAL" clId="{6D888C12-B4CB-43F6-A286-3CCC99351B8B}" dt="2025-05-21T08:42:46.131" v="1048" actId="2696"/>
        <pc:sldMkLst>
          <pc:docMk/>
          <pc:sldMk cId="3271634501" sldId="788"/>
        </pc:sldMkLst>
      </pc:sldChg>
      <pc:sldChg chg="add">
        <pc:chgData name="福原　颯(s24d164)" userId="5dad88b0-8d9f-4ea1-b2c6-c10a4d6d0a4a" providerId="ADAL" clId="{6D888C12-B4CB-43F6-A286-3CCC99351B8B}" dt="2025-05-21T08:42:52.444" v="1049"/>
        <pc:sldMkLst>
          <pc:docMk/>
          <pc:sldMk cId="2451947027" sldId="792"/>
        </pc:sldMkLst>
      </pc:sldChg>
      <pc:sldChg chg="del">
        <pc:chgData name="福原　颯(s24d164)" userId="5dad88b0-8d9f-4ea1-b2c6-c10a4d6d0a4a" providerId="ADAL" clId="{6D888C12-B4CB-43F6-A286-3CCC99351B8B}" dt="2025-05-21T08:42:46.131" v="1048" actId="2696"/>
        <pc:sldMkLst>
          <pc:docMk/>
          <pc:sldMk cId="3510803454" sldId="792"/>
        </pc:sldMkLst>
      </pc:sldChg>
      <pc:sldChg chg="addSp delSp modSp mod">
        <pc:chgData name="福原　颯(s24d164)" userId="5dad88b0-8d9f-4ea1-b2c6-c10a4d6d0a4a" providerId="ADAL" clId="{6D888C12-B4CB-43F6-A286-3CCC99351B8B}" dt="2025-05-21T07:58:58.450" v="1"/>
        <pc:sldMkLst>
          <pc:docMk/>
          <pc:sldMk cId="1085557549" sldId="844"/>
        </pc:sldMkLst>
      </pc:sldChg>
      <pc:sldChg chg="add">
        <pc:chgData name="福原　颯(s24d164)" userId="5dad88b0-8d9f-4ea1-b2c6-c10a4d6d0a4a" providerId="ADAL" clId="{6D888C12-B4CB-43F6-A286-3CCC99351B8B}" dt="2025-05-21T08:42:52.444" v="1049"/>
        <pc:sldMkLst>
          <pc:docMk/>
          <pc:sldMk cId="1536071769" sldId="846"/>
        </pc:sldMkLst>
      </pc:sldChg>
      <pc:sldChg chg="del">
        <pc:chgData name="福原　颯(s24d164)" userId="5dad88b0-8d9f-4ea1-b2c6-c10a4d6d0a4a" providerId="ADAL" clId="{6D888C12-B4CB-43F6-A286-3CCC99351B8B}" dt="2025-05-21T08:42:46.131" v="1048" actId="2696"/>
        <pc:sldMkLst>
          <pc:docMk/>
          <pc:sldMk cId="3398119116" sldId="846"/>
        </pc:sldMkLst>
      </pc:sldChg>
      <pc:sldChg chg="modSp modNotesTx">
        <pc:chgData name="福原　颯(s24d164)" userId="5dad88b0-8d9f-4ea1-b2c6-c10a4d6d0a4a" providerId="ADAL" clId="{6D888C12-B4CB-43F6-A286-3CCC99351B8B}" dt="2025-05-21T08:31:23.174" v="1042" actId="20577"/>
        <pc:sldMkLst>
          <pc:docMk/>
          <pc:sldMk cId="4022854633" sldId="847"/>
        </pc:sldMkLst>
      </pc:sldChg>
      <pc:sldChg chg="modSp add mod modNotesTx">
        <pc:chgData name="福原　颯(s24d164)" userId="5dad88b0-8d9f-4ea1-b2c6-c10a4d6d0a4a" providerId="ADAL" clId="{6D888C12-B4CB-43F6-A286-3CCC99351B8B}" dt="2025-05-21T08:14:09.214" v="613" actId="20577"/>
        <pc:sldMkLst>
          <pc:docMk/>
          <pc:sldMk cId="3325721506" sldId="848"/>
        </pc:sldMkLst>
      </pc:sldChg>
      <pc:sldChg chg="add">
        <pc:chgData name="福原　颯(s24d164)" userId="5dad88b0-8d9f-4ea1-b2c6-c10a4d6d0a4a" providerId="ADAL" clId="{6D888C12-B4CB-43F6-A286-3CCC99351B8B}" dt="2025-05-21T08:43:08.676" v="1051"/>
        <pc:sldMkLst>
          <pc:docMk/>
          <pc:sldMk cId="1451825540" sldId="849"/>
        </pc:sldMkLst>
      </pc:sldChg>
      <pc:sldChg chg="add del modNotesTx">
        <pc:chgData name="福原　颯(s24d164)" userId="5dad88b0-8d9f-4ea1-b2c6-c10a4d6d0a4a" providerId="ADAL" clId="{6D888C12-B4CB-43F6-A286-3CCC99351B8B}" dt="2025-05-21T08:43:00.564" v="1050" actId="2696"/>
        <pc:sldMkLst>
          <pc:docMk/>
          <pc:sldMk cId="1877750339" sldId="849"/>
        </pc:sldMkLst>
      </pc:sldChg>
      <pc:sldChg chg="modSp add mod modNotesTx">
        <pc:chgData name="福原　颯(s24d164)" userId="5dad88b0-8d9f-4ea1-b2c6-c10a4d6d0a4a" providerId="ADAL" clId="{6D888C12-B4CB-43F6-A286-3CCC99351B8B}" dt="2025-05-21T08:44:53.514" v="1130" actId="20577"/>
        <pc:sldMkLst>
          <pc:docMk/>
          <pc:sldMk cId="174080467" sldId="850"/>
        </pc:sldMkLst>
      </pc:sldChg>
      <pc:sldChg chg="add">
        <pc:chgData name="福原　颯(s24d164)" userId="5dad88b0-8d9f-4ea1-b2c6-c10a4d6d0a4a" providerId="ADAL" clId="{6D888C12-B4CB-43F6-A286-3CCC99351B8B}" dt="2025-05-21T08:45:11.746" v="1132"/>
        <pc:sldMkLst>
          <pc:docMk/>
          <pc:sldMk cId="2085457544" sldId="851"/>
        </pc:sldMkLst>
      </pc:sldChg>
      <pc:sldChg chg="add del">
        <pc:chgData name="福原　颯(s24d164)" userId="5dad88b0-8d9f-4ea1-b2c6-c10a4d6d0a4a" providerId="ADAL" clId="{6D888C12-B4CB-43F6-A286-3CCC99351B8B}" dt="2025-05-21T08:45:06.603" v="1131" actId="2696"/>
        <pc:sldMkLst>
          <pc:docMk/>
          <pc:sldMk cId="2229604317" sldId="851"/>
        </pc:sldMkLst>
      </pc:sldChg>
      <pc:sldChg chg="modSp add mod">
        <pc:chgData name="福原　颯(s24d164)" userId="5dad88b0-8d9f-4ea1-b2c6-c10a4d6d0a4a" providerId="ADAL" clId="{6D888C12-B4CB-43F6-A286-3CCC99351B8B}" dt="2025-05-21T09:06:15.164" v="1315" actId="20577"/>
        <pc:sldMkLst>
          <pc:docMk/>
          <pc:sldMk cId="446647372" sldId="852"/>
        </pc:sldMkLst>
      </pc:sldChg>
      <pc:sldChg chg="modSp add mod">
        <pc:chgData name="福原　颯(s24d164)" userId="5dad88b0-8d9f-4ea1-b2c6-c10a4d6d0a4a" providerId="ADAL" clId="{6D888C12-B4CB-43F6-A286-3CCC99351B8B}" dt="2025-05-21T09:07:04.044" v="1318" actId="20577"/>
        <pc:sldMkLst>
          <pc:docMk/>
          <pc:sldMk cId="2073588060" sldId="853"/>
        </pc:sldMkLst>
      </pc:sldChg>
      <pc:sldChg chg="add">
        <pc:chgData name="福原　颯(s24d164)" userId="5dad88b0-8d9f-4ea1-b2c6-c10a4d6d0a4a" providerId="ADAL" clId="{6D888C12-B4CB-43F6-A286-3CCC99351B8B}" dt="2025-05-21T08:33:31.744" v="1047"/>
        <pc:sldMkLst>
          <pc:docMk/>
          <pc:sldMk cId="1254780454" sldId="854"/>
        </pc:sldMkLst>
      </pc:sldChg>
      <pc:sldChg chg="modSp add mod">
        <pc:chgData name="福原　颯(s24d164)" userId="5dad88b0-8d9f-4ea1-b2c6-c10a4d6d0a4a" providerId="ADAL" clId="{6D888C12-B4CB-43F6-A286-3CCC99351B8B}" dt="2025-05-21T09:04:34.976" v="1291" actId="1035"/>
        <pc:sldMkLst>
          <pc:docMk/>
          <pc:sldMk cId="1717734276" sldId="855"/>
        </pc:sldMkLst>
      </pc:sldChg>
      <pc:sldChg chg="add">
        <pc:chgData name="福原　颯(s24d164)" userId="5dad88b0-8d9f-4ea1-b2c6-c10a4d6d0a4a" providerId="ADAL" clId="{6D888C12-B4CB-43F6-A286-3CCC99351B8B}" dt="2025-05-21T08:33:31.744" v="1047"/>
        <pc:sldMkLst>
          <pc:docMk/>
          <pc:sldMk cId="892485605" sldId="856"/>
        </pc:sldMkLst>
      </pc:sldChg>
    </pc:docChg>
  </pc:docChgLst>
  <pc:docChgLst>
    <pc:chgData name="福原　颯(s24d164)" userId="5dad88b0-8d9f-4ea1-b2c6-c10a4d6d0a4a" providerId="ADAL" clId="{FFF10FF4-0251-4161-839F-347B5FD0D9AC}"/>
    <pc:docChg chg="undo custSel addSld delSld modSld sldOrd modMainMaster">
      <pc:chgData name="福原　颯(s24d164)" userId="5dad88b0-8d9f-4ea1-b2c6-c10a4d6d0a4a" providerId="ADAL" clId="{FFF10FF4-0251-4161-839F-347B5FD0D9AC}" dt="2025-02-28T09:23:46.234" v="11844" actId="14100"/>
      <pc:docMkLst>
        <pc:docMk/>
      </pc:docMkLst>
      <pc:sldChg chg="modSp mod">
        <pc:chgData name="福原　颯(s24d164)" userId="5dad88b0-8d9f-4ea1-b2c6-c10a4d6d0a4a" providerId="ADAL" clId="{FFF10FF4-0251-4161-839F-347B5FD0D9AC}" dt="2025-02-27T08:04:03.113" v="322" actId="2711"/>
        <pc:sldMkLst>
          <pc:docMk/>
          <pc:sldMk cId="1452277363" sldId="263"/>
        </pc:sldMkLst>
      </pc:sldChg>
      <pc:sldChg chg="modSp mod">
        <pc:chgData name="福原　颯(s24d164)" userId="5dad88b0-8d9f-4ea1-b2c6-c10a4d6d0a4a" providerId="ADAL" clId="{FFF10FF4-0251-4161-839F-347B5FD0D9AC}" dt="2025-02-27T08:04:23.891" v="324" actId="2711"/>
        <pc:sldMkLst>
          <pc:docMk/>
          <pc:sldMk cId="3890680131" sldId="270"/>
        </pc:sldMkLst>
      </pc:sldChg>
      <pc:sldChg chg="modSp mod">
        <pc:chgData name="福原　颯(s24d164)" userId="5dad88b0-8d9f-4ea1-b2c6-c10a4d6d0a4a" providerId="ADAL" clId="{FFF10FF4-0251-4161-839F-347B5FD0D9AC}" dt="2025-02-27T08:04:17.985" v="323" actId="2711"/>
        <pc:sldMkLst>
          <pc:docMk/>
          <pc:sldMk cId="3280360261" sldId="416"/>
        </pc:sldMkLst>
      </pc:sldChg>
      <pc:sldChg chg="addSp delSp modSp del mod">
        <pc:chgData name="福原　颯(s24d164)" userId="5dad88b0-8d9f-4ea1-b2c6-c10a4d6d0a4a" providerId="ADAL" clId="{FFF10FF4-0251-4161-839F-347B5FD0D9AC}" dt="2025-02-27T15:29:53.043" v="7302" actId="2696"/>
        <pc:sldMkLst>
          <pc:docMk/>
          <pc:sldMk cId="545113248" sldId="449"/>
        </pc:sldMkLst>
      </pc:sldChg>
      <pc:sldChg chg="add">
        <pc:chgData name="福原　颯(s24d164)" userId="5dad88b0-8d9f-4ea1-b2c6-c10a4d6d0a4a" providerId="ADAL" clId="{FFF10FF4-0251-4161-839F-347B5FD0D9AC}" dt="2025-02-27T15:29:57.305" v="7303"/>
        <pc:sldMkLst>
          <pc:docMk/>
          <pc:sldMk cId="2371754572" sldId="449"/>
        </pc:sldMkLst>
      </pc:sldChg>
      <pc:sldChg chg="del">
        <pc:chgData name="福原　颯(s24d164)" userId="5dad88b0-8d9f-4ea1-b2c6-c10a4d6d0a4a" providerId="ADAL" clId="{FFF10FF4-0251-4161-839F-347B5FD0D9AC}" dt="2025-02-27T07:48:53.998" v="169" actId="47"/>
        <pc:sldMkLst>
          <pc:docMk/>
          <pc:sldMk cId="3201525150" sldId="508"/>
        </pc:sldMkLst>
      </pc:sldChg>
      <pc:sldChg chg="modSp add mod">
        <pc:chgData name="福原　颯(s24d164)" userId="5dad88b0-8d9f-4ea1-b2c6-c10a4d6d0a4a" providerId="ADAL" clId="{FFF10FF4-0251-4161-839F-347B5FD0D9AC}" dt="2025-02-27T09:15:03.640" v="659" actId="20577"/>
        <pc:sldMkLst>
          <pc:docMk/>
          <pc:sldMk cId="2246364064" sldId="514"/>
        </pc:sldMkLst>
      </pc:sldChg>
      <pc:sldChg chg="addSp delSp modSp add mod ord">
        <pc:chgData name="福原　颯(s24d164)" userId="5dad88b0-8d9f-4ea1-b2c6-c10a4d6d0a4a" providerId="ADAL" clId="{FFF10FF4-0251-4161-839F-347B5FD0D9AC}" dt="2025-02-28T04:35:54.841" v="11130" actId="113"/>
        <pc:sldMkLst>
          <pc:docMk/>
          <pc:sldMk cId="2426550954" sldId="515"/>
        </pc:sldMkLst>
      </pc:sldChg>
      <pc:sldChg chg="modSp add mod ord">
        <pc:chgData name="福原　颯(s24d164)" userId="5dad88b0-8d9f-4ea1-b2c6-c10a4d6d0a4a" providerId="ADAL" clId="{FFF10FF4-0251-4161-839F-347B5FD0D9AC}" dt="2025-02-27T10:58:34.400" v="2965" actId="20577"/>
        <pc:sldMkLst>
          <pc:docMk/>
          <pc:sldMk cId="3396290773" sldId="516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060169230" sldId="516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707447553" sldId="517"/>
        </pc:sldMkLst>
      </pc:sldChg>
      <pc:sldChg chg="addSp delSp modSp add mod ord">
        <pc:chgData name="福原　颯(s24d164)" userId="5dad88b0-8d9f-4ea1-b2c6-c10a4d6d0a4a" providerId="ADAL" clId="{FFF10FF4-0251-4161-839F-347B5FD0D9AC}" dt="2025-02-28T08:30:24.220" v="11760"/>
        <pc:sldMkLst>
          <pc:docMk/>
          <pc:sldMk cId="752936275" sldId="517"/>
        </pc:sldMkLst>
      </pc:sldChg>
      <pc:sldChg chg="modSp add mod">
        <pc:chgData name="福原　颯(s24d164)" userId="5dad88b0-8d9f-4ea1-b2c6-c10a4d6d0a4a" providerId="ADAL" clId="{FFF10FF4-0251-4161-839F-347B5FD0D9AC}" dt="2025-02-27T09:27:54.131" v="1279" actId="20577"/>
        <pc:sldMkLst>
          <pc:docMk/>
          <pc:sldMk cId="2258415691" sldId="518"/>
        </pc:sldMkLst>
      </pc:sldChg>
      <pc:sldChg chg="addSp delSp modSp add mod">
        <pc:chgData name="福原　颯(s24d164)" userId="5dad88b0-8d9f-4ea1-b2c6-c10a4d6d0a4a" providerId="ADAL" clId="{FFF10FF4-0251-4161-839F-347B5FD0D9AC}" dt="2025-02-28T09:23:46.234" v="11844" actId="14100"/>
        <pc:sldMkLst>
          <pc:docMk/>
          <pc:sldMk cId="1503990763" sldId="519"/>
        </pc:sldMkLst>
      </pc:sldChg>
      <pc:sldChg chg="addSp delSp modSp add mod">
        <pc:chgData name="福原　颯(s24d164)" userId="5dad88b0-8d9f-4ea1-b2c6-c10a4d6d0a4a" providerId="ADAL" clId="{FFF10FF4-0251-4161-839F-347B5FD0D9AC}" dt="2025-02-27T11:16:36.884" v="3459" actId="20577"/>
        <pc:sldMkLst>
          <pc:docMk/>
          <pc:sldMk cId="3257393060" sldId="520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360977970" sldId="520"/>
        </pc:sldMkLst>
      </pc:sldChg>
      <pc:sldChg chg="modSp add mod">
        <pc:chgData name="福原　颯(s24d164)" userId="5dad88b0-8d9f-4ea1-b2c6-c10a4d6d0a4a" providerId="ADAL" clId="{FFF10FF4-0251-4161-839F-347B5FD0D9AC}" dt="2025-02-27T11:19:25.521" v="3506" actId="403"/>
        <pc:sldMkLst>
          <pc:docMk/>
          <pc:sldMk cId="1669589288" sldId="521"/>
        </pc:sldMkLst>
      </pc:sldChg>
      <pc:sldChg chg="modSp add mod ord">
        <pc:chgData name="福原　颯(s24d164)" userId="5dad88b0-8d9f-4ea1-b2c6-c10a4d6d0a4a" providerId="ADAL" clId="{FFF10FF4-0251-4161-839F-347B5FD0D9AC}" dt="2025-02-27T12:12:32.824" v="5033" actId="122"/>
        <pc:sldMkLst>
          <pc:docMk/>
          <pc:sldMk cId="328881671" sldId="52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926834026" sldId="522"/>
        </pc:sldMkLst>
      </pc:sldChg>
      <pc:sldChg chg="add">
        <pc:chgData name="福原　颯(s24d164)" userId="5dad88b0-8d9f-4ea1-b2c6-c10a4d6d0a4a" providerId="ADAL" clId="{FFF10FF4-0251-4161-839F-347B5FD0D9AC}" dt="2025-02-27T11:35:25.150" v="3847"/>
        <pc:sldMkLst>
          <pc:docMk/>
          <pc:sldMk cId="1416440784" sldId="523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492636824" sldId="524"/>
        </pc:sldMkLst>
      </pc:sldChg>
      <pc:sldChg chg="addSp delSp modSp add mod">
        <pc:chgData name="福原　颯(s24d164)" userId="5dad88b0-8d9f-4ea1-b2c6-c10a4d6d0a4a" providerId="ADAL" clId="{FFF10FF4-0251-4161-839F-347B5FD0D9AC}" dt="2025-02-28T04:35:50.362" v="11129" actId="113"/>
        <pc:sldMkLst>
          <pc:docMk/>
          <pc:sldMk cId="3637048831" sldId="524"/>
        </pc:sldMkLst>
      </pc:sldChg>
      <pc:sldChg chg="addSp modSp add mod">
        <pc:chgData name="福原　颯(s24d164)" userId="5dad88b0-8d9f-4ea1-b2c6-c10a4d6d0a4a" providerId="ADAL" clId="{FFF10FF4-0251-4161-839F-347B5FD0D9AC}" dt="2025-02-28T04:35:45.816" v="11128" actId="403"/>
        <pc:sldMkLst>
          <pc:docMk/>
          <pc:sldMk cId="1959423922" sldId="525"/>
        </pc:sldMkLst>
      </pc:sldChg>
      <pc:sldChg chg="addSp modSp add mod ord">
        <pc:chgData name="福原　颯(s24d164)" userId="5dad88b0-8d9f-4ea1-b2c6-c10a4d6d0a4a" providerId="ADAL" clId="{FFF10FF4-0251-4161-839F-347B5FD0D9AC}" dt="2025-02-28T05:22:03.371" v="11131"/>
        <pc:sldMkLst>
          <pc:docMk/>
          <pc:sldMk cId="4071877879" sldId="526"/>
        </pc:sldMkLst>
      </pc:sldChg>
      <pc:sldChg chg="add">
        <pc:chgData name="福原　颯(s24d164)" userId="5dad88b0-8d9f-4ea1-b2c6-c10a4d6d0a4a" providerId="ADAL" clId="{FFF10FF4-0251-4161-839F-347B5FD0D9AC}" dt="2025-02-27T11:43:11.732" v="4174"/>
        <pc:sldMkLst>
          <pc:docMk/>
          <pc:sldMk cId="3680286438" sldId="527"/>
        </pc:sldMkLst>
      </pc:sldChg>
      <pc:sldChg chg="modSp add mod">
        <pc:chgData name="福原　颯(s24d164)" userId="5dad88b0-8d9f-4ea1-b2c6-c10a4d6d0a4a" providerId="ADAL" clId="{FFF10FF4-0251-4161-839F-347B5FD0D9AC}" dt="2025-02-27T11:43:51.588" v="4200" actId="20577"/>
        <pc:sldMkLst>
          <pc:docMk/>
          <pc:sldMk cId="1135830788" sldId="528"/>
        </pc:sldMkLst>
      </pc:sldChg>
      <pc:sldChg chg="modSp add mod">
        <pc:chgData name="福原　颯(s24d164)" userId="5dad88b0-8d9f-4ea1-b2c6-c10a4d6d0a4a" providerId="ADAL" clId="{FFF10FF4-0251-4161-839F-347B5FD0D9AC}" dt="2025-02-27T13:39:30.700" v="5574" actId="20577"/>
        <pc:sldMkLst>
          <pc:docMk/>
          <pc:sldMk cId="1179579777" sldId="529"/>
        </pc:sldMkLst>
      </pc:sldChg>
      <pc:sldChg chg="addSp delSp modSp add mod">
        <pc:chgData name="福原　颯(s24d164)" userId="5dad88b0-8d9f-4ea1-b2c6-c10a4d6d0a4a" providerId="ADAL" clId="{FFF10FF4-0251-4161-839F-347B5FD0D9AC}" dt="2025-02-28T02:20:39.445" v="9139" actId="20577"/>
        <pc:sldMkLst>
          <pc:docMk/>
          <pc:sldMk cId="3164677062" sldId="530"/>
        </pc:sldMkLst>
      </pc:sldChg>
      <pc:sldChg chg="modSp add del mod">
        <pc:chgData name="福原　颯(s24d164)" userId="5dad88b0-8d9f-4ea1-b2c6-c10a4d6d0a4a" providerId="ADAL" clId="{FFF10FF4-0251-4161-839F-347B5FD0D9AC}" dt="2025-02-27T14:24:10.551" v="6043" actId="47"/>
        <pc:sldMkLst>
          <pc:docMk/>
          <pc:sldMk cId="635932962" sldId="531"/>
        </pc:sldMkLst>
      </pc:sldChg>
      <pc:sldChg chg="addSp delSp modSp add del mod ord">
        <pc:chgData name="福原　颯(s24d164)" userId="5dad88b0-8d9f-4ea1-b2c6-c10a4d6d0a4a" providerId="ADAL" clId="{FFF10FF4-0251-4161-839F-347B5FD0D9AC}" dt="2025-02-28T01:22:19.289" v="8380" actId="47"/>
        <pc:sldMkLst>
          <pc:docMk/>
          <pc:sldMk cId="1050816736" sldId="531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777063703" sldId="531"/>
        </pc:sldMkLst>
      </pc:sldChg>
      <pc:sldChg chg="modSp add mod">
        <pc:chgData name="福原　颯(s24d164)" userId="5dad88b0-8d9f-4ea1-b2c6-c10a4d6d0a4a" providerId="ADAL" clId="{FFF10FF4-0251-4161-839F-347B5FD0D9AC}" dt="2025-02-27T14:27:23.516" v="6085" actId="20577"/>
        <pc:sldMkLst>
          <pc:docMk/>
          <pc:sldMk cId="2999478652" sldId="53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754821337" sldId="532"/>
        </pc:sldMkLst>
      </pc:sldChg>
      <pc:sldChg chg="modSp add mod">
        <pc:chgData name="福原　颯(s24d164)" userId="5dad88b0-8d9f-4ea1-b2c6-c10a4d6d0a4a" providerId="ADAL" clId="{FFF10FF4-0251-4161-839F-347B5FD0D9AC}" dt="2025-02-27T14:27:32.588" v="6108" actId="20577"/>
        <pc:sldMkLst>
          <pc:docMk/>
          <pc:sldMk cId="1255930890" sldId="533"/>
        </pc:sldMkLst>
      </pc:sldChg>
      <pc:sldChg chg="modSp add mod">
        <pc:chgData name="福原　颯(s24d164)" userId="5dad88b0-8d9f-4ea1-b2c6-c10a4d6d0a4a" providerId="ADAL" clId="{FFF10FF4-0251-4161-839F-347B5FD0D9AC}" dt="2025-02-27T14:27:47.767" v="6131" actId="20577"/>
        <pc:sldMkLst>
          <pc:docMk/>
          <pc:sldMk cId="4027594288" sldId="534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787021457" sldId="535"/>
        </pc:sldMkLst>
      </pc:sldChg>
      <pc:sldChg chg="addSp delSp modSp add mod ord">
        <pc:chgData name="福原　颯(s24d164)" userId="5dad88b0-8d9f-4ea1-b2c6-c10a4d6d0a4a" providerId="ADAL" clId="{FFF10FF4-0251-4161-839F-347B5FD0D9AC}" dt="2025-02-27T15:59:48.954" v="8041"/>
        <pc:sldMkLst>
          <pc:docMk/>
          <pc:sldMk cId="2905854082" sldId="535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657489115" sldId="536"/>
        </pc:sldMkLst>
      </pc:sldChg>
      <pc:sldChg chg="addSp delSp modSp add del mod">
        <pc:chgData name="福原　颯(s24d164)" userId="5dad88b0-8d9f-4ea1-b2c6-c10a4d6d0a4a" providerId="ADAL" clId="{FFF10FF4-0251-4161-839F-347B5FD0D9AC}" dt="2025-02-28T02:01:23.548" v="8812" actId="47"/>
        <pc:sldMkLst>
          <pc:docMk/>
          <pc:sldMk cId="4147046401" sldId="536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340234848" sldId="537"/>
        </pc:sldMkLst>
      </pc:sldChg>
      <pc:sldChg chg="modSp add mod ord">
        <pc:chgData name="福原　颯(s24d164)" userId="5dad88b0-8d9f-4ea1-b2c6-c10a4d6d0a4a" providerId="ADAL" clId="{FFF10FF4-0251-4161-839F-347B5FD0D9AC}" dt="2025-02-28T03:21:15.434" v="10106"/>
        <pc:sldMkLst>
          <pc:docMk/>
          <pc:sldMk cId="2787638537" sldId="537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184372124" sldId="538"/>
        </pc:sldMkLst>
      </pc:sldChg>
      <pc:sldChg chg="modSp add mod">
        <pc:chgData name="福原　颯(s24d164)" userId="5dad88b0-8d9f-4ea1-b2c6-c10a4d6d0a4a" providerId="ADAL" clId="{FFF10FF4-0251-4161-839F-347B5FD0D9AC}" dt="2025-02-28T03:01:41.747" v="9848" actId="20577"/>
        <pc:sldMkLst>
          <pc:docMk/>
          <pc:sldMk cId="4001194367" sldId="538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634214433" sldId="539"/>
        </pc:sldMkLst>
      </pc:sldChg>
      <pc:sldChg chg="modSp add mod">
        <pc:chgData name="福原　颯(s24d164)" userId="5dad88b0-8d9f-4ea1-b2c6-c10a4d6d0a4a" providerId="ADAL" clId="{FFF10FF4-0251-4161-839F-347B5FD0D9AC}" dt="2025-02-28T03:20:13.976" v="10086" actId="20577"/>
        <pc:sldMkLst>
          <pc:docMk/>
          <pc:sldMk cId="3951185521" sldId="539"/>
        </pc:sldMkLst>
      </pc:sldChg>
      <pc:sldChg chg="addSp delSp modSp add mod ord">
        <pc:chgData name="福原　颯(s24d164)" userId="5dad88b0-8d9f-4ea1-b2c6-c10a4d6d0a4a" providerId="ADAL" clId="{FFF10FF4-0251-4161-839F-347B5FD0D9AC}" dt="2025-02-27T16:32:48.970" v="8283"/>
        <pc:sldMkLst>
          <pc:docMk/>
          <pc:sldMk cId="1463404672" sldId="540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779778668" sldId="540"/>
        </pc:sldMkLst>
      </pc:sldChg>
      <pc:sldChg chg="addSp delSp modSp add del mod">
        <pc:chgData name="福原　颯(s24d164)" userId="5dad88b0-8d9f-4ea1-b2c6-c10a4d6d0a4a" providerId="ADAL" clId="{FFF10FF4-0251-4161-839F-347B5FD0D9AC}" dt="2025-02-27T16:22:09.637" v="8189" actId="47"/>
        <pc:sldMkLst>
          <pc:docMk/>
          <pc:sldMk cId="611447842" sldId="541"/>
        </pc:sldMkLst>
      </pc:sldChg>
      <pc:sldChg chg="addSp delSp modSp add mod ord">
        <pc:chgData name="福原　颯(s24d164)" userId="5dad88b0-8d9f-4ea1-b2c6-c10a4d6d0a4a" providerId="ADAL" clId="{FFF10FF4-0251-4161-839F-347B5FD0D9AC}" dt="2025-02-28T01:41:33.388" v="8520"/>
        <pc:sldMkLst>
          <pc:docMk/>
          <pc:sldMk cId="3562419327" sldId="541"/>
        </pc:sldMkLst>
      </pc:sldChg>
      <pc:sldChg chg="addSp delSp modSp add mod">
        <pc:chgData name="福原　颯(s24d164)" userId="5dad88b0-8d9f-4ea1-b2c6-c10a4d6d0a4a" providerId="ADAL" clId="{FFF10FF4-0251-4161-839F-347B5FD0D9AC}" dt="2025-02-28T02:01:07.815" v="8811" actId="1076"/>
        <pc:sldMkLst>
          <pc:docMk/>
          <pc:sldMk cId="449721194" sldId="54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135016211" sldId="542"/>
        </pc:sldMkLst>
      </pc:sldChg>
      <pc:sldChg chg="modSp add mod">
        <pc:chgData name="福原　颯(s24d164)" userId="5dad88b0-8d9f-4ea1-b2c6-c10a4d6d0a4a" providerId="ADAL" clId="{FFF10FF4-0251-4161-839F-347B5FD0D9AC}" dt="2025-02-28T02:10:37.965" v="9084" actId="20577"/>
        <pc:sldMkLst>
          <pc:docMk/>
          <pc:sldMk cId="301412082" sldId="543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530920632" sldId="543"/>
        </pc:sldMkLst>
      </pc:sldChg>
      <pc:sldChg chg="addSp delSp modSp add mod">
        <pc:chgData name="福原　颯(s24d164)" userId="5dad88b0-8d9f-4ea1-b2c6-c10a4d6d0a4a" providerId="ADAL" clId="{FFF10FF4-0251-4161-839F-347B5FD0D9AC}" dt="2025-02-28T02:10:11.749" v="9069" actId="14100"/>
        <pc:sldMkLst>
          <pc:docMk/>
          <pc:sldMk cId="172824474" sldId="544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074092287" sldId="544"/>
        </pc:sldMkLst>
      </pc:sldChg>
      <pc:sldChg chg="modSp add mod">
        <pc:chgData name="福原　颯(s24d164)" userId="5dad88b0-8d9f-4ea1-b2c6-c10a4d6d0a4a" providerId="ADAL" clId="{FFF10FF4-0251-4161-839F-347B5FD0D9AC}" dt="2025-02-28T03:31:56.773" v="10532" actId="403"/>
        <pc:sldMkLst>
          <pc:docMk/>
          <pc:sldMk cId="1687298135" sldId="545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083591494" sldId="545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393299346" sldId="546"/>
        </pc:sldMkLst>
      </pc:sldChg>
      <pc:sldChg chg="modSp add mod">
        <pc:chgData name="福原　颯(s24d164)" userId="5dad88b0-8d9f-4ea1-b2c6-c10a4d6d0a4a" providerId="ADAL" clId="{FFF10FF4-0251-4161-839F-347B5FD0D9AC}" dt="2025-02-28T03:38:19.909" v="10665" actId="20577"/>
        <pc:sldMkLst>
          <pc:docMk/>
          <pc:sldMk cId="3683255463" sldId="546"/>
        </pc:sldMkLst>
      </pc:sldChg>
      <pc:sldChg chg="addSp delSp modSp add mod ord">
        <pc:chgData name="福原　颯(s24d164)" userId="5dad88b0-8d9f-4ea1-b2c6-c10a4d6d0a4a" providerId="ADAL" clId="{FFF10FF4-0251-4161-839F-347B5FD0D9AC}" dt="2025-02-28T08:30:24.220" v="11760"/>
        <pc:sldMkLst>
          <pc:docMk/>
          <pc:sldMk cId="3255067149" sldId="547"/>
        </pc:sldMkLst>
      </pc:sldChg>
      <pc:sldChg chg="addSp delSp modSp add mod">
        <pc:chgData name="福原　颯(s24d164)" userId="5dad88b0-8d9f-4ea1-b2c6-c10a4d6d0a4a" providerId="ADAL" clId="{FFF10FF4-0251-4161-839F-347B5FD0D9AC}" dt="2025-02-28T08:29:55.903" v="11758" actId="1076"/>
        <pc:sldMkLst>
          <pc:docMk/>
          <pc:sldMk cId="1032138665" sldId="548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238848866" sldId="549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971353691" sldId="550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45135390" sldId="551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38589204" sldId="55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561060879" sldId="553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098468264" sldId="557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437348224" sldId="558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399150608" sldId="559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086407600" sldId="56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11907626" sldId="563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499128212" sldId="564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608318930" sldId="565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080382974" sldId="566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689712002" sldId="567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971853744" sldId="568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579389821" sldId="569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542109834" sldId="570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205508689" sldId="57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809066448" sldId="573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073176695" sldId="574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127269367" sldId="575"/>
        </pc:sldMkLst>
      </pc:sldChg>
      <pc:sldMasterChg chg="modSldLayout">
        <pc:chgData name="福原　颯(s24d164)" userId="5dad88b0-8d9f-4ea1-b2c6-c10a4d6d0a4a" providerId="ADAL" clId="{FFF10FF4-0251-4161-839F-347B5FD0D9AC}" dt="2025-02-27T07:43:56.015" v="67" actId="478"/>
        <pc:sldMasterMkLst>
          <pc:docMk/>
          <pc:sldMasterMk cId="2438988794" sldId="2147483648"/>
        </pc:sldMasterMkLst>
        <pc:sldLayoutChg chg="delSp modSp mod">
          <pc:chgData name="福原　颯(s24d164)" userId="5dad88b0-8d9f-4ea1-b2c6-c10a4d6d0a4a" providerId="ADAL" clId="{FFF10FF4-0251-4161-839F-347B5FD0D9AC}" dt="2025-02-27T07:43:08.977" v="58" actId="208"/>
          <pc:sldLayoutMkLst>
            <pc:docMk/>
            <pc:sldMasterMk cId="2438988794" sldId="2147483648"/>
            <pc:sldLayoutMk cId="800692912" sldId="2147483649"/>
          </pc:sldLayoutMkLst>
        </pc:sldLayoutChg>
        <pc:sldLayoutChg chg="delSp modSp mod">
          <pc:chgData name="福原　颯(s24d164)" userId="5dad88b0-8d9f-4ea1-b2c6-c10a4d6d0a4a" providerId="ADAL" clId="{FFF10FF4-0251-4161-839F-347B5FD0D9AC}" dt="2025-02-27T07:43:42.350" v="65" actId="208"/>
          <pc:sldLayoutMkLst>
            <pc:docMk/>
            <pc:sldMasterMk cId="2438988794" sldId="2147483648"/>
            <pc:sldLayoutMk cId="869433839" sldId="2147483650"/>
          </pc:sldLayoutMkLst>
        </pc:sldLayoutChg>
        <pc:sldLayoutChg chg="addSp delSp modSp mod">
          <pc:chgData name="福原　颯(s24d164)" userId="5dad88b0-8d9f-4ea1-b2c6-c10a4d6d0a4a" providerId="ADAL" clId="{FFF10FF4-0251-4161-839F-347B5FD0D9AC}" dt="2025-02-27T07:43:53.084" v="66" actId="478"/>
          <pc:sldLayoutMkLst>
            <pc:docMk/>
            <pc:sldMasterMk cId="2438988794" sldId="2147483648"/>
            <pc:sldLayoutMk cId="4198774854" sldId="2147483660"/>
          </pc:sldLayoutMkLst>
        </pc:sldLayoutChg>
        <pc:sldLayoutChg chg="addSp delSp modSp mod">
          <pc:chgData name="福原　颯(s24d164)" userId="5dad88b0-8d9f-4ea1-b2c6-c10a4d6d0a4a" providerId="ADAL" clId="{FFF10FF4-0251-4161-839F-347B5FD0D9AC}" dt="2025-02-27T07:42:58.287" v="55" actId="478"/>
          <pc:sldLayoutMkLst>
            <pc:docMk/>
            <pc:sldMasterMk cId="2438988794" sldId="2147483648"/>
            <pc:sldLayoutMk cId="963127255" sldId="2147483661"/>
          </pc:sldLayoutMkLst>
        </pc:sldLayoutChg>
        <pc:sldLayoutChg chg="addSp delSp modSp mod">
          <pc:chgData name="福原　颯(s24d164)" userId="5dad88b0-8d9f-4ea1-b2c6-c10a4d6d0a4a" providerId="ADAL" clId="{FFF10FF4-0251-4161-839F-347B5FD0D9AC}" dt="2025-02-27T07:43:00.283" v="56" actId="478"/>
          <pc:sldLayoutMkLst>
            <pc:docMk/>
            <pc:sldMasterMk cId="2438988794" sldId="2147483648"/>
            <pc:sldLayoutMk cId="3285140042" sldId="2147483662"/>
          </pc:sldLayoutMkLst>
        </pc:sldLayoutChg>
        <pc:sldLayoutChg chg="delSp mod">
          <pc:chgData name="福原　颯(s24d164)" userId="5dad88b0-8d9f-4ea1-b2c6-c10a4d6d0a4a" providerId="ADAL" clId="{FFF10FF4-0251-4161-839F-347B5FD0D9AC}" dt="2025-02-27T07:43:56.015" v="67" actId="478"/>
          <pc:sldLayoutMkLst>
            <pc:docMk/>
            <pc:sldMasterMk cId="2438988794" sldId="2147483648"/>
            <pc:sldLayoutMk cId="2034732818" sldId="2147483675"/>
          </pc:sldLayoutMkLst>
        </pc:sldLayoutChg>
      </pc:sldMasterChg>
    </pc:docChg>
  </pc:docChgLst>
  <pc:docChgLst>
    <pc:chgData name="福原　颯(s24d164)" userId="5dad88b0-8d9f-4ea1-b2c6-c10a4d6d0a4a" providerId="ADAL" clId="{3818AB29-42EB-423B-8B08-9477E0434B02}"/>
    <pc:docChg chg="undo custSel delSld modSld">
      <pc:chgData name="福原　颯(s24d164)" userId="5dad88b0-8d9f-4ea1-b2c6-c10a4d6d0a4a" providerId="ADAL" clId="{3818AB29-42EB-423B-8B08-9477E0434B02}" dt="2024-09-02T17:04:37.904" v="375" actId="20577"/>
      <pc:docMkLst>
        <pc:docMk/>
      </pc:docMkLst>
      <pc:sldChg chg="modNotesTx">
        <pc:chgData name="福原　颯(s24d164)" userId="5dad88b0-8d9f-4ea1-b2c6-c10a4d6d0a4a" providerId="ADAL" clId="{3818AB29-42EB-423B-8B08-9477E0434B02}" dt="2024-09-02T16:49:21.599" v="0" actId="20577"/>
        <pc:sldMkLst>
          <pc:docMk/>
          <pc:sldMk cId="1452277363" sldId="263"/>
        </pc:sldMkLst>
      </pc:sldChg>
      <pc:sldChg chg="modNotesTx">
        <pc:chgData name="福原　颯(s24d164)" userId="5dad88b0-8d9f-4ea1-b2c6-c10a4d6d0a4a" providerId="ADAL" clId="{3818AB29-42EB-423B-8B08-9477E0434B02}" dt="2024-09-02T16:49:26.844" v="2" actId="20577"/>
        <pc:sldMkLst>
          <pc:docMk/>
          <pc:sldMk cId="3890680131" sldId="27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645725992" sldId="29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669437246" sldId="29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664317048" sldId="30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121003698" sldId="31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441345723" sldId="31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393369891" sldId="31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208645476" sldId="314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974704105" sldId="31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728254246" sldId="32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207518338" sldId="32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187036769" sldId="32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739097229" sldId="34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064383329" sldId="34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326272105" sldId="35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949224237" sldId="35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702547099" sldId="35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587585302" sldId="35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599535908" sldId="35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99195545" sldId="35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731352228" sldId="36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61680667" sldId="36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258000073" sldId="362"/>
        </pc:sldMkLst>
      </pc:sldChg>
      <pc:sldChg chg="modNotesTx">
        <pc:chgData name="福原　颯(s24d164)" userId="5dad88b0-8d9f-4ea1-b2c6-c10a4d6d0a4a" providerId="ADAL" clId="{3818AB29-42EB-423B-8B08-9477E0434B02}" dt="2024-09-02T16:49:36.040" v="5" actId="20577"/>
        <pc:sldMkLst>
          <pc:docMk/>
          <pc:sldMk cId="418382245" sldId="36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5336709" sldId="364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733837737" sldId="36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224426925" sldId="366"/>
        </pc:sldMkLst>
      </pc:sldChg>
      <pc:sldChg chg="modNotesTx">
        <pc:chgData name="福原　颯(s24d164)" userId="5dad88b0-8d9f-4ea1-b2c6-c10a4d6d0a4a" providerId="ADAL" clId="{3818AB29-42EB-423B-8B08-9477E0434B02}" dt="2024-09-02T16:49:33.076" v="4" actId="20577"/>
        <pc:sldMkLst>
          <pc:docMk/>
          <pc:sldMk cId="2022843415" sldId="36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836269984" sldId="36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529498618" sldId="37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062895864" sldId="37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424382884" sldId="37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707738288" sldId="37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447760333" sldId="37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363644929" sldId="37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879909592" sldId="39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190622328" sldId="39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182711256" sldId="394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862848110" sldId="39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355449349" sldId="39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783248100" sldId="39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506005195" sldId="40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106828137" sldId="40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786803141" sldId="40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894669161" sldId="404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78362449" sldId="40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917427823" sldId="40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176494843" sldId="40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773957340" sldId="40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204999499" sldId="40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668447220" sldId="41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491063077" sldId="411"/>
        </pc:sldMkLst>
      </pc:sldChg>
      <pc:sldChg chg="modSp mod modNotesTx">
        <pc:chgData name="福原　颯(s24d164)" userId="5dad88b0-8d9f-4ea1-b2c6-c10a4d6d0a4a" providerId="ADAL" clId="{3818AB29-42EB-423B-8B08-9477E0434B02}" dt="2024-09-02T17:04:37.904" v="375" actId="20577"/>
        <pc:sldMkLst>
          <pc:docMk/>
          <pc:sldMk cId="3280360261" sldId="41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29293414" sldId="41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239961704" sldId="41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909298841" sldId="41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240812994" sldId="42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229569641" sldId="42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922212593" sldId="42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024424611" sldId="43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655207895" sldId="43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994386743" sldId="43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059733824" sldId="43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618802815" sldId="44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915571613" sldId="44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125493467" sldId="444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071545118" sldId="44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645499279" sldId="44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143777130" sldId="44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560027557" sldId="448"/>
        </pc:sldMkLst>
      </pc:sldChg>
      <pc:sldChg chg="modNotesTx">
        <pc:chgData name="福原　颯(s24d164)" userId="5dad88b0-8d9f-4ea1-b2c6-c10a4d6d0a4a" providerId="ADAL" clId="{3818AB29-42EB-423B-8B08-9477E0434B02}" dt="2024-09-02T16:49:30.280" v="3" actId="20577"/>
        <pc:sldMkLst>
          <pc:docMk/>
          <pc:sldMk cId="545113248" sldId="449"/>
        </pc:sldMkLst>
      </pc:sldChg>
      <pc:sldChg chg="modSp mod modNotesTx">
        <pc:chgData name="福原　颯(s24d164)" userId="5dad88b0-8d9f-4ea1-b2c6-c10a4d6d0a4a" providerId="ADAL" clId="{3818AB29-42EB-423B-8B08-9477E0434B02}" dt="2024-09-02T16:53:37.259" v="120" actId="20577"/>
        <pc:sldMkLst>
          <pc:docMk/>
          <pc:sldMk cId="2700123302" sldId="451"/>
        </pc:sldMkLst>
      </pc:sldChg>
      <pc:sldChg chg="addSp modSp mod modNotesTx">
        <pc:chgData name="福原　颯(s24d164)" userId="5dad88b0-8d9f-4ea1-b2c6-c10a4d6d0a4a" providerId="ADAL" clId="{3818AB29-42EB-423B-8B08-9477E0434B02}" dt="2024-09-02T16:59:34.851" v="364" actId="1035"/>
        <pc:sldMkLst>
          <pc:docMk/>
          <pc:sldMk cId="3866724337" sldId="453"/>
        </pc:sldMkLst>
      </pc:sldChg>
      <pc:sldChg chg="modNotesTx">
        <pc:chgData name="福原　颯(s24d164)" userId="5dad88b0-8d9f-4ea1-b2c6-c10a4d6d0a4a" providerId="ADAL" clId="{3818AB29-42EB-423B-8B08-9477E0434B02}" dt="2024-09-02T16:49:47.282" v="9" actId="20577"/>
        <pc:sldMkLst>
          <pc:docMk/>
          <pc:sldMk cId="423420648" sldId="454"/>
        </pc:sldMkLst>
      </pc:sldChg>
      <pc:sldChg chg="modNotesTx">
        <pc:chgData name="福原　颯(s24d164)" userId="5dad88b0-8d9f-4ea1-b2c6-c10a4d6d0a4a" providerId="ADAL" clId="{3818AB29-42EB-423B-8B08-9477E0434B02}" dt="2024-09-02T16:49:49.616" v="10" actId="20577"/>
        <pc:sldMkLst>
          <pc:docMk/>
          <pc:sldMk cId="232895314" sldId="455"/>
        </pc:sldMkLst>
      </pc:sldChg>
      <pc:sldChg chg="modNotesTx">
        <pc:chgData name="福原　颯(s24d164)" userId="5dad88b0-8d9f-4ea1-b2c6-c10a4d6d0a4a" providerId="ADAL" clId="{3818AB29-42EB-423B-8B08-9477E0434B02}" dt="2024-09-02T16:49:54.162" v="12" actId="20577"/>
        <pc:sldMkLst>
          <pc:docMk/>
          <pc:sldMk cId="2356944368" sldId="457"/>
        </pc:sldMkLst>
      </pc:sldChg>
      <pc:sldChg chg="addSp delSp modSp mod modNotesTx">
        <pc:chgData name="福原　颯(s24d164)" userId="5dad88b0-8d9f-4ea1-b2c6-c10a4d6d0a4a" providerId="ADAL" clId="{3818AB29-42EB-423B-8B08-9477E0434B02}" dt="2024-09-02T16:55:50.539" v="254" actId="1076"/>
        <pc:sldMkLst>
          <pc:docMk/>
          <pc:sldMk cId="3189240835" sldId="45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551086192" sldId="460"/>
        </pc:sldMkLst>
      </pc:sldChg>
      <pc:sldChg chg="modNotesTx">
        <pc:chgData name="福原　颯(s24d164)" userId="5dad88b0-8d9f-4ea1-b2c6-c10a4d6d0a4a" providerId="ADAL" clId="{3818AB29-42EB-423B-8B08-9477E0434B02}" dt="2024-09-02T16:49:56.613" v="13" actId="20577"/>
        <pc:sldMkLst>
          <pc:docMk/>
          <pc:sldMk cId="845863417" sldId="46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977197672" sldId="46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840979748" sldId="46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606352560" sldId="467"/>
        </pc:sldMkLst>
      </pc:sldChg>
      <pc:sldChg chg="modNotesTx">
        <pc:chgData name="福原　颯(s24d164)" userId="5dad88b0-8d9f-4ea1-b2c6-c10a4d6d0a4a" providerId="ADAL" clId="{3818AB29-42EB-423B-8B08-9477E0434B02}" dt="2024-09-02T16:50:13.596" v="19" actId="20577"/>
        <pc:sldMkLst>
          <pc:docMk/>
          <pc:sldMk cId="3413148916" sldId="468"/>
        </pc:sldMkLst>
      </pc:sldChg>
      <pc:sldChg chg="modNotesTx">
        <pc:chgData name="福原　颯(s24d164)" userId="5dad88b0-8d9f-4ea1-b2c6-c10a4d6d0a4a" providerId="ADAL" clId="{3818AB29-42EB-423B-8B08-9477E0434B02}" dt="2024-09-02T16:50:16.373" v="20" actId="20577"/>
        <pc:sldMkLst>
          <pc:docMk/>
          <pc:sldMk cId="2760283428" sldId="469"/>
        </pc:sldMkLst>
      </pc:sldChg>
      <pc:sldChg chg="modNotesTx">
        <pc:chgData name="福原　颯(s24d164)" userId="5dad88b0-8d9f-4ea1-b2c6-c10a4d6d0a4a" providerId="ADAL" clId="{3818AB29-42EB-423B-8B08-9477E0434B02}" dt="2024-09-02T16:50:21.386" v="22" actId="20577"/>
        <pc:sldMkLst>
          <pc:docMk/>
          <pc:sldMk cId="3244430561" sldId="470"/>
        </pc:sldMkLst>
      </pc:sldChg>
      <pc:sldChg chg="modNotesTx">
        <pc:chgData name="福原　颯(s24d164)" userId="5dad88b0-8d9f-4ea1-b2c6-c10a4d6d0a4a" providerId="ADAL" clId="{3818AB29-42EB-423B-8B08-9477E0434B02}" dt="2024-09-02T16:50:23.744" v="23" actId="20577"/>
        <pc:sldMkLst>
          <pc:docMk/>
          <pc:sldMk cId="4064885365" sldId="471"/>
        </pc:sldMkLst>
      </pc:sldChg>
      <pc:sldChg chg="modNotesTx">
        <pc:chgData name="福原　颯(s24d164)" userId="5dad88b0-8d9f-4ea1-b2c6-c10a4d6d0a4a" providerId="ADAL" clId="{3818AB29-42EB-423B-8B08-9477E0434B02}" dt="2024-09-02T16:50:25.774" v="24" actId="20577"/>
        <pc:sldMkLst>
          <pc:docMk/>
          <pc:sldMk cId="2295866264" sldId="472"/>
        </pc:sldMkLst>
      </pc:sldChg>
      <pc:sldChg chg="modNotesTx">
        <pc:chgData name="福原　颯(s24d164)" userId="5dad88b0-8d9f-4ea1-b2c6-c10a4d6d0a4a" providerId="ADAL" clId="{3818AB29-42EB-423B-8B08-9477E0434B02}" dt="2024-09-02T16:50:57.279" v="35" actId="20577"/>
        <pc:sldMkLst>
          <pc:docMk/>
          <pc:sldMk cId="2660268244" sldId="473"/>
        </pc:sldMkLst>
      </pc:sldChg>
      <pc:sldChg chg="modNotesTx">
        <pc:chgData name="福原　颯(s24d164)" userId="5dad88b0-8d9f-4ea1-b2c6-c10a4d6d0a4a" providerId="ADAL" clId="{3818AB29-42EB-423B-8B08-9477E0434B02}" dt="2024-09-02T16:49:51.678" v="11" actId="20577"/>
        <pc:sldMkLst>
          <pc:docMk/>
          <pc:sldMk cId="3666141805" sldId="474"/>
        </pc:sldMkLst>
      </pc:sldChg>
      <pc:sldChg chg="modNotesTx">
        <pc:chgData name="福原　颯(s24d164)" userId="5dad88b0-8d9f-4ea1-b2c6-c10a4d6d0a4a" providerId="ADAL" clId="{3818AB29-42EB-423B-8B08-9477E0434B02}" dt="2024-09-02T16:50:31.231" v="26" actId="20577"/>
        <pc:sldMkLst>
          <pc:docMk/>
          <pc:sldMk cId="3397892319" sldId="475"/>
        </pc:sldMkLst>
      </pc:sldChg>
      <pc:sldChg chg="modNotesTx">
        <pc:chgData name="福原　颯(s24d164)" userId="5dad88b0-8d9f-4ea1-b2c6-c10a4d6d0a4a" providerId="ADAL" clId="{3818AB29-42EB-423B-8B08-9477E0434B02}" dt="2024-09-02T16:50:28.324" v="25" actId="20577"/>
        <pc:sldMkLst>
          <pc:docMk/>
          <pc:sldMk cId="4109290282" sldId="478"/>
        </pc:sldMkLst>
      </pc:sldChg>
      <pc:sldChg chg="modNotesTx">
        <pc:chgData name="福原　颯(s24d164)" userId="5dad88b0-8d9f-4ea1-b2c6-c10a4d6d0a4a" providerId="ADAL" clId="{3818AB29-42EB-423B-8B08-9477E0434B02}" dt="2024-09-02T16:50:34.188" v="27" actId="20577"/>
        <pc:sldMkLst>
          <pc:docMk/>
          <pc:sldMk cId="563991941" sldId="480"/>
        </pc:sldMkLst>
      </pc:sldChg>
      <pc:sldChg chg="modNotesTx">
        <pc:chgData name="福原　颯(s24d164)" userId="5dad88b0-8d9f-4ea1-b2c6-c10a4d6d0a4a" providerId="ADAL" clId="{3818AB29-42EB-423B-8B08-9477E0434B02}" dt="2024-09-02T16:50:38.033" v="28" actId="20577"/>
        <pc:sldMkLst>
          <pc:docMk/>
          <pc:sldMk cId="1698350966" sldId="481"/>
        </pc:sldMkLst>
      </pc:sldChg>
      <pc:sldChg chg="modNotesTx">
        <pc:chgData name="福原　颯(s24d164)" userId="5dad88b0-8d9f-4ea1-b2c6-c10a4d6d0a4a" providerId="ADAL" clId="{3818AB29-42EB-423B-8B08-9477E0434B02}" dt="2024-09-02T16:50:40.884" v="29" actId="20577"/>
        <pc:sldMkLst>
          <pc:docMk/>
          <pc:sldMk cId="3587152433" sldId="482"/>
        </pc:sldMkLst>
      </pc:sldChg>
      <pc:sldChg chg="modNotesTx">
        <pc:chgData name="福原　颯(s24d164)" userId="5dad88b0-8d9f-4ea1-b2c6-c10a4d6d0a4a" providerId="ADAL" clId="{3818AB29-42EB-423B-8B08-9477E0434B02}" dt="2024-09-02T16:50:45.283" v="30" actId="20577"/>
        <pc:sldMkLst>
          <pc:docMk/>
          <pc:sldMk cId="4251583710" sldId="483"/>
        </pc:sldMkLst>
      </pc:sldChg>
      <pc:sldChg chg="modNotesTx">
        <pc:chgData name="福原　颯(s24d164)" userId="5dad88b0-8d9f-4ea1-b2c6-c10a4d6d0a4a" providerId="ADAL" clId="{3818AB29-42EB-423B-8B08-9477E0434B02}" dt="2024-09-02T16:50:47.801" v="31" actId="20577"/>
        <pc:sldMkLst>
          <pc:docMk/>
          <pc:sldMk cId="1662944057" sldId="485"/>
        </pc:sldMkLst>
      </pc:sldChg>
      <pc:sldChg chg="modNotesTx">
        <pc:chgData name="福原　颯(s24d164)" userId="5dad88b0-8d9f-4ea1-b2c6-c10a4d6d0a4a" providerId="ADAL" clId="{3818AB29-42EB-423B-8B08-9477E0434B02}" dt="2024-09-02T16:50:50.146" v="32" actId="20577"/>
        <pc:sldMkLst>
          <pc:docMk/>
          <pc:sldMk cId="928350818" sldId="486"/>
        </pc:sldMkLst>
      </pc:sldChg>
      <pc:sldChg chg="modNotesTx">
        <pc:chgData name="福原　颯(s24d164)" userId="5dad88b0-8d9f-4ea1-b2c6-c10a4d6d0a4a" providerId="ADAL" clId="{3818AB29-42EB-423B-8B08-9477E0434B02}" dt="2024-09-02T16:50:52.414" v="33" actId="20577"/>
        <pc:sldMkLst>
          <pc:docMk/>
          <pc:sldMk cId="3007412481" sldId="488"/>
        </pc:sldMkLst>
      </pc:sldChg>
      <pc:sldChg chg="modNotesTx">
        <pc:chgData name="福原　颯(s24d164)" userId="5dad88b0-8d9f-4ea1-b2c6-c10a4d6d0a4a" providerId="ADAL" clId="{3818AB29-42EB-423B-8B08-9477E0434B02}" dt="2024-09-02T16:50:54.481" v="34" actId="20577"/>
        <pc:sldMkLst>
          <pc:docMk/>
          <pc:sldMk cId="1293918754" sldId="489"/>
        </pc:sldMkLst>
      </pc:sldChg>
      <pc:sldChg chg="modNotesTx">
        <pc:chgData name="福原　颯(s24d164)" userId="5dad88b0-8d9f-4ea1-b2c6-c10a4d6d0a4a" providerId="ADAL" clId="{3818AB29-42EB-423B-8B08-9477E0434B02}" dt="2024-09-02T16:51:02.527" v="36" actId="20577"/>
        <pc:sldMkLst>
          <pc:docMk/>
          <pc:sldMk cId="1238039418" sldId="490"/>
        </pc:sldMkLst>
      </pc:sldChg>
      <pc:sldChg chg="modNotesTx">
        <pc:chgData name="福原　颯(s24d164)" userId="5dad88b0-8d9f-4ea1-b2c6-c10a4d6d0a4a" providerId="ADAL" clId="{3818AB29-42EB-423B-8B08-9477E0434B02}" dt="2024-09-02T16:51:06.982" v="38" actId="20577"/>
        <pc:sldMkLst>
          <pc:docMk/>
          <pc:sldMk cId="2506245929" sldId="492"/>
        </pc:sldMkLst>
      </pc:sldChg>
      <pc:sldChg chg="modNotesTx">
        <pc:chgData name="福原　颯(s24d164)" userId="5dad88b0-8d9f-4ea1-b2c6-c10a4d6d0a4a" providerId="ADAL" clId="{3818AB29-42EB-423B-8B08-9477E0434B02}" dt="2024-09-02T16:51:04.497" v="37" actId="20577"/>
        <pc:sldMkLst>
          <pc:docMk/>
          <pc:sldMk cId="1955146950" sldId="493"/>
        </pc:sldMkLst>
      </pc:sldChg>
      <pc:sldChg chg="modNotesTx">
        <pc:chgData name="福原　颯(s24d164)" userId="5dad88b0-8d9f-4ea1-b2c6-c10a4d6d0a4a" providerId="ADAL" clId="{3818AB29-42EB-423B-8B08-9477E0434B02}" dt="2024-09-02T16:51:08.996" v="39" actId="20577"/>
        <pc:sldMkLst>
          <pc:docMk/>
          <pc:sldMk cId="2533304578" sldId="494"/>
        </pc:sldMkLst>
      </pc:sldChg>
      <pc:sldChg chg="modNotesTx">
        <pc:chgData name="福原　颯(s24d164)" userId="5dad88b0-8d9f-4ea1-b2c6-c10a4d6d0a4a" providerId="ADAL" clId="{3818AB29-42EB-423B-8B08-9477E0434B02}" dt="2024-09-02T16:51:10.962" v="40" actId="20577"/>
        <pc:sldMkLst>
          <pc:docMk/>
          <pc:sldMk cId="957234417" sldId="495"/>
        </pc:sldMkLst>
      </pc:sldChg>
      <pc:sldChg chg="modNotesTx">
        <pc:chgData name="福原　颯(s24d164)" userId="5dad88b0-8d9f-4ea1-b2c6-c10a4d6d0a4a" providerId="ADAL" clId="{3818AB29-42EB-423B-8B08-9477E0434B02}" dt="2024-09-02T16:51:14.415" v="41" actId="20577"/>
        <pc:sldMkLst>
          <pc:docMk/>
          <pc:sldMk cId="209151991" sldId="496"/>
        </pc:sldMkLst>
      </pc:sldChg>
      <pc:sldChg chg="modNotesTx">
        <pc:chgData name="福原　颯(s24d164)" userId="5dad88b0-8d9f-4ea1-b2c6-c10a4d6d0a4a" providerId="ADAL" clId="{3818AB29-42EB-423B-8B08-9477E0434B02}" dt="2024-09-02T16:50:18.653" v="21" actId="20577"/>
        <pc:sldMkLst>
          <pc:docMk/>
          <pc:sldMk cId="3644308075" sldId="499"/>
        </pc:sldMkLst>
      </pc:sldChg>
      <pc:sldChg chg="modNotesTx">
        <pc:chgData name="福原　颯(s24d164)" userId="5dad88b0-8d9f-4ea1-b2c6-c10a4d6d0a4a" providerId="ADAL" clId="{3818AB29-42EB-423B-8B08-9477E0434B02}" dt="2024-09-02T16:49:58.653" v="14" actId="20577"/>
        <pc:sldMkLst>
          <pc:docMk/>
          <pc:sldMk cId="3595924514" sldId="502"/>
        </pc:sldMkLst>
      </pc:sldChg>
      <pc:sldChg chg="modNotesTx">
        <pc:chgData name="福原　颯(s24d164)" userId="5dad88b0-8d9f-4ea1-b2c6-c10a4d6d0a4a" providerId="ADAL" clId="{3818AB29-42EB-423B-8B08-9477E0434B02}" dt="2024-09-02T16:50:01.290" v="15" actId="20577"/>
        <pc:sldMkLst>
          <pc:docMk/>
          <pc:sldMk cId="2605311112" sldId="504"/>
        </pc:sldMkLst>
      </pc:sldChg>
      <pc:sldChg chg="modNotesTx">
        <pc:chgData name="福原　颯(s24d164)" userId="5dad88b0-8d9f-4ea1-b2c6-c10a4d6d0a4a" providerId="ADAL" clId="{3818AB29-42EB-423B-8B08-9477E0434B02}" dt="2024-09-02T16:50:04.132" v="16" actId="20577"/>
        <pc:sldMkLst>
          <pc:docMk/>
          <pc:sldMk cId="2210312100" sldId="505"/>
        </pc:sldMkLst>
      </pc:sldChg>
      <pc:sldChg chg="modNotesTx">
        <pc:chgData name="福原　颯(s24d164)" userId="5dad88b0-8d9f-4ea1-b2c6-c10a4d6d0a4a" providerId="ADAL" clId="{3818AB29-42EB-423B-8B08-9477E0434B02}" dt="2024-09-02T16:50:06.429" v="17" actId="20577"/>
        <pc:sldMkLst>
          <pc:docMk/>
          <pc:sldMk cId="1999581275" sldId="506"/>
        </pc:sldMkLst>
      </pc:sldChg>
      <pc:sldChg chg="modNotesTx">
        <pc:chgData name="福原　颯(s24d164)" userId="5dad88b0-8d9f-4ea1-b2c6-c10a4d6d0a4a" providerId="ADAL" clId="{3818AB29-42EB-423B-8B08-9477E0434B02}" dt="2024-09-02T16:50:10.940" v="18" actId="20577"/>
        <pc:sldMkLst>
          <pc:docMk/>
          <pc:sldMk cId="3063014634" sldId="507"/>
        </pc:sldMkLst>
      </pc:sldChg>
    </pc:docChg>
  </pc:docChgLst>
  <pc:docChgLst>
    <pc:chgData name="福原　颯(s24d164)" userId="5dad88b0-8d9f-4ea1-b2c6-c10a4d6d0a4a" providerId="ADAL" clId="{D3F053AD-CDBD-443C-BEE9-8B3E66BA2C4C}"/>
    <pc:docChg chg="undo redo custSel addSld delSld modSld sldOrd">
      <pc:chgData name="福原　颯(s24d164)" userId="5dad88b0-8d9f-4ea1-b2c6-c10a4d6d0a4a" providerId="ADAL" clId="{D3F053AD-CDBD-443C-BEE9-8B3E66BA2C4C}" dt="2025-05-18T07:55:51.163" v="10257" actId="20577"/>
      <pc:docMkLst>
        <pc:docMk/>
      </pc:docMkLst>
      <pc:sldChg chg="delSp modSp del mod">
        <pc:chgData name="福原　颯(s24d164)" userId="5dad88b0-8d9f-4ea1-b2c6-c10a4d6d0a4a" providerId="ADAL" clId="{D3F053AD-CDBD-443C-BEE9-8B3E66BA2C4C}" dt="2025-05-15T02:00:25.909" v="170" actId="47"/>
        <pc:sldMkLst>
          <pc:docMk/>
          <pc:sldMk cId="3101350149" sldId="560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2607922016" sldId="583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44107496" sldId="653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086817974" sldId="654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937305246" sldId="656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774343298" sldId="664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3691397539" sldId="673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027494523" sldId="680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4007397206" sldId="689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3576073028" sldId="712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737742054" sldId="714"/>
        </pc:sldMkLst>
      </pc:sldChg>
      <pc:sldChg chg="modSp mod">
        <pc:chgData name="福原　颯(s24d164)" userId="5dad88b0-8d9f-4ea1-b2c6-c10a4d6d0a4a" providerId="ADAL" clId="{D3F053AD-CDBD-443C-BEE9-8B3E66BA2C4C}" dt="2025-05-15T02:05:06.740" v="211" actId="20577"/>
        <pc:sldMkLst>
          <pc:docMk/>
          <pc:sldMk cId="4159215834" sldId="718"/>
        </pc:sldMkLst>
      </pc:sldChg>
      <pc:sldChg chg="addSp delSp modSp add del mod modAnim">
        <pc:chgData name="福原　颯(s24d164)" userId="5dad88b0-8d9f-4ea1-b2c6-c10a4d6d0a4a" providerId="ADAL" clId="{D3F053AD-CDBD-443C-BEE9-8B3E66BA2C4C}" dt="2025-05-15T03:27:56.033" v="590" actId="20577"/>
        <pc:sldMkLst>
          <pc:docMk/>
          <pc:sldMk cId="1485345896" sldId="719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422684548" sldId="741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2056876469" sldId="746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403920293" sldId="747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854759762" sldId="749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3832020014" sldId="751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210969522" sldId="752"/>
        </pc:sldMkLst>
      </pc:sldChg>
      <pc:sldChg chg="addSp delSp modSp add mod">
        <pc:chgData name="福原　颯(s24d164)" userId="5dad88b0-8d9f-4ea1-b2c6-c10a4d6d0a4a" providerId="ADAL" clId="{D3F053AD-CDBD-443C-BEE9-8B3E66BA2C4C}" dt="2025-05-14T10:52:20.106" v="169" actId="1076"/>
        <pc:sldMkLst>
          <pc:docMk/>
          <pc:sldMk cId="2615351689" sldId="758"/>
        </pc:sldMkLst>
      </pc:sldChg>
      <pc:sldChg chg="modSp add mod">
        <pc:chgData name="福原　颯(s24d164)" userId="5dad88b0-8d9f-4ea1-b2c6-c10a4d6d0a4a" providerId="ADAL" clId="{D3F053AD-CDBD-443C-BEE9-8B3E66BA2C4C}" dt="2025-05-15T02:18:09.869" v="340" actId="1076"/>
        <pc:sldMkLst>
          <pc:docMk/>
          <pc:sldMk cId="3347702723" sldId="759"/>
        </pc:sldMkLst>
      </pc:sldChg>
      <pc:sldChg chg="addSp modSp add mod">
        <pc:chgData name="福原　颯(s24d164)" userId="5dad88b0-8d9f-4ea1-b2c6-c10a4d6d0a4a" providerId="ADAL" clId="{D3F053AD-CDBD-443C-BEE9-8B3E66BA2C4C}" dt="2025-05-15T03:32:49.457" v="664" actId="14100"/>
        <pc:sldMkLst>
          <pc:docMk/>
          <pc:sldMk cId="2743156960" sldId="760"/>
        </pc:sldMkLst>
      </pc:sldChg>
      <pc:sldChg chg="addSp delSp modSp add mod modAnim">
        <pc:chgData name="福原　颯(s24d164)" userId="5dad88b0-8d9f-4ea1-b2c6-c10a4d6d0a4a" providerId="ADAL" clId="{D3F053AD-CDBD-443C-BEE9-8B3E66BA2C4C}" dt="2025-05-15T03:45:35.115" v="748" actId="1036"/>
        <pc:sldMkLst>
          <pc:docMk/>
          <pc:sldMk cId="876460111" sldId="761"/>
        </pc:sldMkLst>
      </pc:sldChg>
      <pc:sldChg chg="addSp delSp modSp add mod ord">
        <pc:chgData name="福原　颯(s24d164)" userId="5dad88b0-8d9f-4ea1-b2c6-c10a4d6d0a4a" providerId="ADAL" clId="{D3F053AD-CDBD-443C-BEE9-8B3E66BA2C4C}" dt="2025-05-15T04:40:47.396" v="1082" actId="20577"/>
        <pc:sldMkLst>
          <pc:docMk/>
          <pc:sldMk cId="249835358" sldId="762"/>
        </pc:sldMkLst>
      </pc:sldChg>
      <pc:sldChg chg="addSp delSp modSp add mod delAnim">
        <pc:chgData name="福原　颯(s24d164)" userId="5dad88b0-8d9f-4ea1-b2c6-c10a4d6d0a4a" providerId="ADAL" clId="{D3F053AD-CDBD-443C-BEE9-8B3E66BA2C4C}" dt="2025-05-15T03:47:34.447" v="782" actId="1076"/>
        <pc:sldMkLst>
          <pc:docMk/>
          <pc:sldMk cId="3482301737" sldId="763"/>
        </pc:sldMkLst>
      </pc:sldChg>
      <pc:sldChg chg="add">
        <pc:chgData name="福原　颯(s24d164)" userId="5dad88b0-8d9f-4ea1-b2c6-c10a4d6d0a4a" providerId="ADAL" clId="{D3F053AD-CDBD-443C-BEE9-8B3E66BA2C4C}" dt="2025-05-15T04:29:27.212" v="867"/>
        <pc:sldMkLst>
          <pc:docMk/>
          <pc:sldMk cId="97923385" sldId="764"/>
        </pc:sldMkLst>
      </pc:sldChg>
      <pc:sldChg chg="addSp delSp modSp add mod ord addAnim delAnim">
        <pc:chgData name="福原　颯(s24d164)" userId="5dad88b0-8d9f-4ea1-b2c6-c10a4d6d0a4a" providerId="ADAL" clId="{D3F053AD-CDBD-443C-BEE9-8B3E66BA2C4C}" dt="2025-05-15T04:36:28.675" v="1069" actId="20577"/>
        <pc:sldMkLst>
          <pc:docMk/>
          <pc:sldMk cId="2532690430" sldId="765"/>
        </pc:sldMkLst>
      </pc:sldChg>
      <pc:sldChg chg="add">
        <pc:chgData name="福原　颯(s24d164)" userId="5dad88b0-8d9f-4ea1-b2c6-c10a4d6d0a4a" providerId="ADAL" clId="{D3F053AD-CDBD-443C-BEE9-8B3E66BA2C4C}" dt="2025-05-15T04:39:15.173" v="1070"/>
        <pc:sldMkLst>
          <pc:docMk/>
          <pc:sldMk cId="2513075092" sldId="766"/>
        </pc:sldMkLst>
      </pc:sldChg>
      <pc:sldChg chg="addSp delSp modSp add del mod delAnim">
        <pc:chgData name="福原　颯(s24d164)" userId="5dad88b0-8d9f-4ea1-b2c6-c10a4d6d0a4a" providerId="ADAL" clId="{D3F053AD-CDBD-443C-BEE9-8B3E66BA2C4C}" dt="2025-05-15T06:51:46.940" v="1799" actId="47"/>
        <pc:sldMkLst>
          <pc:docMk/>
          <pc:sldMk cId="655670193" sldId="767"/>
        </pc:sldMkLst>
      </pc:sldChg>
      <pc:sldChg chg="modSp add mod">
        <pc:chgData name="福原　颯(s24d164)" userId="5dad88b0-8d9f-4ea1-b2c6-c10a4d6d0a4a" providerId="ADAL" clId="{D3F053AD-CDBD-443C-BEE9-8B3E66BA2C4C}" dt="2025-05-15T10:47:55.005" v="3855"/>
        <pc:sldMkLst>
          <pc:docMk/>
          <pc:sldMk cId="1067871787" sldId="768"/>
        </pc:sldMkLst>
      </pc:sldChg>
      <pc:sldChg chg="modSp add mod">
        <pc:chgData name="福原　颯(s24d164)" userId="5dad88b0-8d9f-4ea1-b2c6-c10a4d6d0a4a" providerId="ADAL" clId="{D3F053AD-CDBD-443C-BEE9-8B3E66BA2C4C}" dt="2025-05-15T08:18:14.661" v="2656" actId="12"/>
        <pc:sldMkLst>
          <pc:docMk/>
          <pc:sldMk cId="3516470228" sldId="769"/>
        </pc:sldMkLst>
      </pc:sldChg>
      <pc:sldChg chg="modSp add mod">
        <pc:chgData name="福原　颯(s24d164)" userId="5dad88b0-8d9f-4ea1-b2c6-c10a4d6d0a4a" providerId="ADAL" clId="{D3F053AD-CDBD-443C-BEE9-8B3E66BA2C4C}" dt="2025-05-15T08:24:10.222" v="2790" actId="20577"/>
        <pc:sldMkLst>
          <pc:docMk/>
          <pc:sldMk cId="2662678024" sldId="770"/>
        </pc:sldMkLst>
      </pc:sldChg>
      <pc:sldChg chg="addSp delSp modSp add mod">
        <pc:chgData name="福原　颯(s24d164)" userId="5dad88b0-8d9f-4ea1-b2c6-c10a4d6d0a4a" providerId="ADAL" clId="{D3F053AD-CDBD-443C-BEE9-8B3E66BA2C4C}" dt="2025-05-16T05:04:58.163" v="3862" actId="478"/>
        <pc:sldMkLst>
          <pc:docMk/>
          <pc:sldMk cId="1163437332" sldId="771"/>
        </pc:sldMkLst>
      </pc:sldChg>
      <pc:sldChg chg="addSp delSp modSp add mod">
        <pc:chgData name="福原　颯(s24d164)" userId="5dad88b0-8d9f-4ea1-b2c6-c10a4d6d0a4a" providerId="ADAL" clId="{D3F053AD-CDBD-443C-BEE9-8B3E66BA2C4C}" dt="2025-05-16T05:06:26.152" v="3868" actId="478"/>
        <pc:sldMkLst>
          <pc:docMk/>
          <pc:sldMk cId="1210146090" sldId="772"/>
        </pc:sldMkLst>
      </pc:sldChg>
      <pc:sldChg chg="delSp modSp add mod">
        <pc:chgData name="福原　颯(s24d164)" userId="5dad88b0-8d9f-4ea1-b2c6-c10a4d6d0a4a" providerId="ADAL" clId="{D3F053AD-CDBD-443C-BEE9-8B3E66BA2C4C}" dt="2025-05-15T10:20:34.254" v="3292" actId="478"/>
        <pc:sldMkLst>
          <pc:docMk/>
          <pc:sldMk cId="1477064745" sldId="773"/>
        </pc:sldMkLst>
      </pc:sldChg>
      <pc:sldChg chg="addSp delSp modSp add mod">
        <pc:chgData name="福原　颯(s24d164)" userId="5dad88b0-8d9f-4ea1-b2c6-c10a4d6d0a4a" providerId="ADAL" clId="{D3F053AD-CDBD-443C-BEE9-8B3E66BA2C4C}" dt="2025-05-16T05:13:23.227" v="3903" actId="20577"/>
        <pc:sldMkLst>
          <pc:docMk/>
          <pc:sldMk cId="3638264233" sldId="774"/>
        </pc:sldMkLst>
      </pc:sldChg>
      <pc:sldChg chg="modSp add mod">
        <pc:chgData name="福原　颯(s24d164)" userId="5dad88b0-8d9f-4ea1-b2c6-c10a4d6d0a4a" providerId="ADAL" clId="{D3F053AD-CDBD-443C-BEE9-8B3E66BA2C4C}" dt="2025-05-16T05:16:33.831" v="3943" actId="20577"/>
        <pc:sldMkLst>
          <pc:docMk/>
          <pc:sldMk cId="1123830566" sldId="775"/>
        </pc:sldMkLst>
      </pc:sldChg>
      <pc:sldChg chg="addSp modSp add mod">
        <pc:chgData name="福原　颯(s24d164)" userId="5dad88b0-8d9f-4ea1-b2c6-c10a4d6d0a4a" providerId="ADAL" clId="{D3F053AD-CDBD-443C-BEE9-8B3E66BA2C4C}" dt="2025-05-16T05:46:36.845" v="4397" actId="20577"/>
        <pc:sldMkLst>
          <pc:docMk/>
          <pc:sldMk cId="966620949" sldId="776"/>
        </pc:sldMkLst>
      </pc:sldChg>
      <pc:sldChg chg="delSp modSp add mod">
        <pc:chgData name="福原　颯(s24d164)" userId="5dad88b0-8d9f-4ea1-b2c6-c10a4d6d0a4a" providerId="ADAL" clId="{D3F053AD-CDBD-443C-BEE9-8B3E66BA2C4C}" dt="2025-05-16T05:55:42.268" v="4471" actId="207"/>
        <pc:sldMkLst>
          <pc:docMk/>
          <pc:sldMk cId="372302214" sldId="777"/>
        </pc:sldMkLst>
      </pc:sldChg>
      <pc:sldChg chg="addSp delSp modSp add mod">
        <pc:chgData name="福原　颯(s24d164)" userId="5dad88b0-8d9f-4ea1-b2c6-c10a4d6d0a4a" providerId="ADAL" clId="{D3F053AD-CDBD-443C-BEE9-8B3E66BA2C4C}" dt="2025-05-16T09:47:34.034" v="6906" actId="115"/>
        <pc:sldMkLst>
          <pc:docMk/>
          <pc:sldMk cId="928857032" sldId="778"/>
        </pc:sldMkLst>
      </pc:sldChg>
      <pc:sldChg chg="add del">
        <pc:chgData name="福原　颯(s24d164)" userId="5dad88b0-8d9f-4ea1-b2c6-c10a4d6d0a4a" providerId="ADAL" clId="{D3F053AD-CDBD-443C-BEE9-8B3E66BA2C4C}" dt="2025-05-16T06:33:44.070" v="5077"/>
        <pc:sldMkLst>
          <pc:docMk/>
          <pc:sldMk cId="998079721" sldId="779"/>
        </pc:sldMkLst>
      </pc:sldChg>
      <pc:sldChg chg="addSp delSp modSp add mod">
        <pc:chgData name="福原　颯(s24d164)" userId="5dad88b0-8d9f-4ea1-b2c6-c10a4d6d0a4a" providerId="ADAL" clId="{D3F053AD-CDBD-443C-BEE9-8B3E66BA2C4C}" dt="2025-05-16T08:28:26.581" v="6036" actId="1037"/>
        <pc:sldMkLst>
          <pc:docMk/>
          <pc:sldMk cId="1044232084" sldId="779"/>
        </pc:sldMkLst>
      </pc:sldChg>
      <pc:sldChg chg="addSp delSp modSp add mod">
        <pc:chgData name="福原　颯(s24d164)" userId="5dad88b0-8d9f-4ea1-b2c6-c10a4d6d0a4a" providerId="ADAL" clId="{D3F053AD-CDBD-443C-BEE9-8B3E66BA2C4C}" dt="2025-05-16T09:10:56.852" v="6277" actId="1076"/>
        <pc:sldMkLst>
          <pc:docMk/>
          <pc:sldMk cId="3770270452" sldId="780"/>
        </pc:sldMkLst>
      </pc:sldChg>
      <pc:sldChg chg="delSp modSp add mod ord">
        <pc:chgData name="福原　颯(s24d164)" userId="5dad88b0-8d9f-4ea1-b2c6-c10a4d6d0a4a" providerId="ADAL" clId="{D3F053AD-CDBD-443C-BEE9-8B3E66BA2C4C}" dt="2025-05-16T09:20:25.388" v="6457"/>
        <pc:sldMkLst>
          <pc:docMk/>
          <pc:sldMk cId="1261761750" sldId="781"/>
        </pc:sldMkLst>
      </pc:sldChg>
      <pc:sldChg chg="delSp modSp add mod ord">
        <pc:chgData name="福原　颯(s24d164)" userId="5dad88b0-8d9f-4ea1-b2c6-c10a4d6d0a4a" providerId="ADAL" clId="{D3F053AD-CDBD-443C-BEE9-8B3E66BA2C4C}" dt="2025-05-16T10:20:46.478" v="6995"/>
        <pc:sldMkLst>
          <pc:docMk/>
          <pc:sldMk cId="2293909014" sldId="782"/>
        </pc:sldMkLst>
      </pc:sldChg>
      <pc:sldChg chg="modSp add mod">
        <pc:chgData name="福原　颯(s24d164)" userId="5dad88b0-8d9f-4ea1-b2c6-c10a4d6d0a4a" providerId="ADAL" clId="{D3F053AD-CDBD-443C-BEE9-8B3E66BA2C4C}" dt="2025-05-16T10:33:55.704" v="7051" actId="20577"/>
        <pc:sldMkLst>
          <pc:docMk/>
          <pc:sldMk cId="3237612359" sldId="783"/>
        </pc:sldMkLst>
      </pc:sldChg>
      <pc:sldChg chg="modSp add mod">
        <pc:chgData name="福原　颯(s24d164)" userId="5dad88b0-8d9f-4ea1-b2c6-c10a4d6d0a4a" providerId="ADAL" clId="{D3F053AD-CDBD-443C-BEE9-8B3E66BA2C4C}" dt="2025-05-16T10:24:42.476" v="7041" actId="20577"/>
        <pc:sldMkLst>
          <pc:docMk/>
          <pc:sldMk cId="337573737" sldId="784"/>
        </pc:sldMkLst>
      </pc:sldChg>
      <pc:sldChg chg="modSp add mod ord">
        <pc:chgData name="福原　颯(s24d164)" userId="5dad88b0-8d9f-4ea1-b2c6-c10a4d6d0a4a" providerId="ADAL" clId="{D3F053AD-CDBD-443C-BEE9-8B3E66BA2C4C}" dt="2025-05-18T03:48:15.861" v="7842" actId="20577"/>
        <pc:sldMkLst>
          <pc:docMk/>
          <pc:sldMk cId="3271634501" sldId="788"/>
        </pc:sldMkLst>
      </pc:sldChg>
      <pc:sldChg chg="addSp modSp add mod">
        <pc:chgData name="福原　颯(s24d164)" userId="5dad88b0-8d9f-4ea1-b2c6-c10a4d6d0a4a" providerId="ADAL" clId="{D3F053AD-CDBD-443C-BEE9-8B3E66BA2C4C}" dt="2025-05-18T03:08:48.146" v="7225" actId="1076"/>
        <pc:sldMkLst>
          <pc:docMk/>
          <pc:sldMk cId="906458731" sldId="789"/>
        </pc:sldMkLst>
      </pc:sldChg>
      <pc:sldChg chg="delSp modSp add mod">
        <pc:chgData name="福原　颯(s24d164)" userId="5dad88b0-8d9f-4ea1-b2c6-c10a4d6d0a4a" providerId="ADAL" clId="{D3F053AD-CDBD-443C-BEE9-8B3E66BA2C4C}" dt="2025-05-18T03:15:14.748" v="7239" actId="1076"/>
        <pc:sldMkLst>
          <pc:docMk/>
          <pc:sldMk cId="2580826161" sldId="790"/>
        </pc:sldMkLst>
      </pc:sldChg>
      <pc:sldChg chg="modSp add mod">
        <pc:chgData name="福原　颯(s24d164)" userId="5dad88b0-8d9f-4ea1-b2c6-c10a4d6d0a4a" providerId="ADAL" clId="{D3F053AD-CDBD-443C-BEE9-8B3E66BA2C4C}" dt="2025-05-18T03:44:22.968" v="7775" actId="20577"/>
        <pc:sldMkLst>
          <pc:docMk/>
          <pc:sldMk cId="1124655202" sldId="791"/>
        </pc:sldMkLst>
      </pc:sldChg>
      <pc:sldChg chg="addSp modSp add mod">
        <pc:chgData name="福原　颯(s24d164)" userId="5dad88b0-8d9f-4ea1-b2c6-c10a4d6d0a4a" providerId="ADAL" clId="{D3F053AD-CDBD-443C-BEE9-8B3E66BA2C4C}" dt="2025-05-18T04:14:34.612" v="8109" actId="20577"/>
        <pc:sldMkLst>
          <pc:docMk/>
          <pc:sldMk cId="3510803454" sldId="792"/>
        </pc:sldMkLst>
      </pc:sldChg>
      <pc:sldChg chg="modSp add mod">
        <pc:chgData name="福原　颯(s24d164)" userId="5dad88b0-8d9f-4ea1-b2c6-c10a4d6d0a4a" providerId="ADAL" clId="{D3F053AD-CDBD-443C-BEE9-8B3E66BA2C4C}" dt="2025-05-18T04:15:28.044" v="8155" actId="20577"/>
        <pc:sldMkLst>
          <pc:docMk/>
          <pc:sldMk cId="49660724" sldId="793"/>
        </pc:sldMkLst>
      </pc:sldChg>
      <pc:sldChg chg="addSp delSp modSp add mod">
        <pc:chgData name="福原　颯(s24d164)" userId="5dad88b0-8d9f-4ea1-b2c6-c10a4d6d0a4a" providerId="ADAL" clId="{D3F053AD-CDBD-443C-BEE9-8B3E66BA2C4C}" dt="2025-05-18T04:43:51.897" v="8508" actId="1038"/>
        <pc:sldMkLst>
          <pc:docMk/>
          <pc:sldMk cId="2958224478" sldId="794"/>
        </pc:sldMkLst>
      </pc:sldChg>
      <pc:sldChg chg="addSp delSp modSp add mod ord">
        <pc:chgData name="福原　颯(s24d164)" userId="5dad88b0-8d9f-4ea1-b2c6-c10a4d6d0a4a" providerId="ADAL" clId="{D3F053AD-CDBD-443C-BEE9-8B3E66BA2C4C}" dt="2025-05-18T05:39:03.182" v="9166" actId="1076"/>
        <pc:sldMkLst>
          <pc:docMk/>
          <pc:sldMk cId="1499138244" sldId="795"/>
        </pc:sldMkLst>
      </pc:sldChg>
      <pc:sldChg chg="addSp delSp modSp add mod ord">
        <pc:chgData name="福原　颯(s24d164)" userId="5dad88b0-8d9f-4ea1-b2c6-c10a4d6d0a4a" providerId="ADAL" clId="{D3F053AD-CDBD-443C-BEE9-8B3E66BA2C4C}" dt="2025-05-18T04:49:16.996" v="8603"/>
        <pc:sldMkLst>
          <pc:docMk/>
          <pc:sldMk cId="1045757155" sldId="796"/>
        </pc:sldMkLst>
      </pc:sldChg>
      <pc:sldChg chg="add del">
        <pc:chgData name="福原　颯(s24d164)" userId="5dad88b0-8d9f-4ea1-b2c6-c10a4d6d0a4a" providerId="ADAL" clId="{D3F053AD-CDBD-443C-BEE9-8B3E66BA2C4C}" dt="2025-05-18T04:44:23.089" v="8517"/>
        <pc:sldMkLst>
          <pc:docMk/>
          <pc:sldMk cId="387590260" sldId="797"/>
        </pc:sldMkLst>
      </pc:sldChg>
      <pc:sldChg chg="addSp delSp modSp add mod">
        <pc:chgData name="福原　颯(s24d164)" userId="5dad88b0-8d9f-4ea1-b2c6-c10a4d6d0a4a" providerId="ADAL" clId="{D3F053AD-CDBD-443C-BEE9-8B3E66BA2C4C}" dt="2025-05-18T05:41:40.694" v="9208" actId="478"/>
        <pc:sldMkLst>
          <pc:docMk/>
          <pc:sldMk cId="3333470137" sldId="797"/>
        </pc:sldMkLst>
      </pc:sldChg>
      <pc:sldChg chg="modSp add mod">
        <pc:chgData name="福原　颯(s24d164)" userId="5dad88b0-8d9f-4ea1-b2c6-c10a4d6d0a4a" providerId="ADAL" clId="{D3F053AD-CDBD-443C-BEE9-8B3E66BA2C4C}" dt="2025-05-18T05:34:20.287" v="9127" actId="115"/>
        <pc:sldMkLst>
          <pc:docMk/>
          <pc:sldMk cId="1201201007" sldId="798"/>
        </pc:sldMkLst>
      </pc:sldChg>
      <pc:sldChg chg="addSp modSp add mod">
        <pc:chgData name="福原　颯(s24d164)" userId="5dad88b0-8d9f-4ea1-b2c6-c10a4d6d0a4a" providerId="ADAL" clId="{D3F053AD-CDBD-443C-BEE9-8B3E66BA2C4C}" dt="2025-05-18T05:43:37.927" v="9305" actId="20577"/>
        <pc:sldMkLst>
          <pc:docMk/>
          <pc:sldMk cId="278708712" sldId="799"/>
        </pc:sldMkLst>
      </pc:sldChg>
      <pc:sldChg chg="addSp modSp add mod">
        <pc:chgData name="福原　颯(s24d164)" userId="5dad88b0-8d9f-4ea1-b2c6-c10a4d6d0a4a" providerId="ADAL" clId="{D3F053AD-CDBD-443C-BEE9-8B3E66BA2C4C}" dt="2025-05-18T05:41:17.235" v="9201" actId="20577"/>
        <pc:sldMkLst>
          <pc:docMk/>
          <pc:sldMk cId="4140170195" sldId="800"/>
        </pc:sldMkLst>
      </pc:sldChg>
      <pc:sldChg chg="add">
        <pc:chgData name="福原　颯(s24d164)" userId="5dad88b0-8d9f-4ea1-b2c6-c10a4d6d0a4a" providerId="ADAL" clId="{D3F053AD-CDBD-443C-BEE9-8B3E66BA2C4C}" dt="2025-05-18T05:45:38.514" v="9329"/>
        <pc:sldMkLst>
          <pc:docMk/>
          <pc:sldMk cId="744169427" sldId="801"/>
        </pc:sldMkLst>
      </pc:sldChg>
      <pc:sldChg chg="addSp delSp modSp add del mod">
        <pc:chgData name="福原　颯(s24d164)" userId="5dad88b0-8d9f-4ea1-b2c6-c10a4d6d0a4a" providerId="ADAL" clId="{D3F053AD-CDBD-443C-BEE9-8B3E66BA2C4C}" dt="2025-05-18T05:45:35.698" v="9328" actId="47"/>
        <pc:sldMkLst>
          <pc:docMk/>
          <pc:sldMk cId="1996684636" sldId="801"/>
        </pc:sldMkLst>
      </pc:sldChg>
      <pc:sldChg chg="addSp delSp modSp add mod">
        <pc:chgData name="福原　颯(s24d164)" userId="5dad88b0-8d9f-4ea1-b2c6-c10a4d6d0a4a" providerId="ADAL" clId="{D3F053AD-CDBD-443C-BEE9-8B3E66BA2C4C}" dt="2025-05-18T06:50:37.991" v="9416" actId="14100"/>
        <pc:sldMkLst>
          <pc:docMk/>
          <pc:sldMk cId="427760683" sldId="802"/>
        </pc:sldMkLst>
      </pc:sldChg>
      <pc:sldChg chg="modSp add mod">
        <pc:chgData name="福原　颯(s24d164)" userId="5dad88b0-8d9f-4ea1-b2c6-c10a4d6d0a4a" providerId="ADAL" clId="{D3F053AD-CDBD-443C-BEE9-8B3E66BA2C4C}" dt="2025-05-18T06:53:18.657" v="9516" actId="20577"/>
        <pc:sldMkLst>
          <pc:docMk/>
          <pc:sldMk cId="1043047303" sldId="803"/>
        </pc:sldMkLst>
      </pc:sldChg>
      <pc:sldChg chg="addSp modSp add mod">
        <pc:chgData name="福原　颯(s24d164)" userId="5dad88b0-8d9f-4ea1-b2c6-c10a4d6d0a4a" providerId="ADAL" clId="{D3F053AD-CDBD-443C-BEE9-8B3E66BA2C4C}" dt="2025-05-18T06:50:58.337" v="9422" actId="14100"/>
        <pc:sldMkLst>
          <pc:docMk/>
          <pc:sldMk cId="2010638594" sldId="804"/>
        </pc:sldMkLst>
      </pc:sldChg>
      <pc:sldChg chg="addSp modSp add mod">
        <pc:chgData name="福原　颯(s24d164)" userId="5dad88b0-8d9f-4ea1-b2c6-c10a4d6d0a4a" providerId="ADAL" clId="{D3F053AD-CDBD-443C-BEE9-8B3E66BA2C4C}" dt="2025-05-18T07:22:47.806" v="9788" actId="1076"/>
        <pc:sldMkLst>
          <pc:docMk/>
          <pc:sldMk cId="3223055461" sldId="805"/>
        </pc:sldMkLst>
      </pc:sldChg>
      <pc:sldChg chg="modSp add mod ord">
        <pc:chgData name="福原　颯(s24d164)" userId="5dad88b0-8d9f-4ea1-b2c6-c10a4d6d0a4a" providerId="ADAL" clId="{D3F053AD-CDBD-443C-BEE9-8B3E66BA2C4C}" dt="2025-05-18T07:53:20.980" v="10162"/>
        <pc:sldMkLst>
          <pc:docMk/>
          <pc:sldMk cId="359375935" sldId="806"/>
        </pc:sldMkLst>
      </pc:sldChg>
      <pc:sldChg chg="addSp delSp modSp add mod">
        <pc:chgData name="福原　颯(s24d164)" userId="5dad88b0-8d9f-4ea1-b2c6-c10a4d6d0a4a" providerId="ADAL" clId="{D3F053AD-CDBD-443C-BEE9-8B3E66BA2C4C}" dt="2025-05-18T07:37:48.611" v="10160" actId="1035"/>
        <pc:sldMkLst>
          <pc:docMk/>
          <pc:sldMk cId="2069240060" sldId="807"/>
        </pc:sldMkLst>
      </pc:sldChg>
      <pc:sldChg chg="delSp modSp add mod">
        <pc:chgData name="福原　颯(s24d164)" userId="5dad88b0-8d9f-4ea1-b2c6-c10a4d6d0a4a" providerId="ADAL" clId="{D3F053AD-CDBD-443C-BEE9-8B3E66BA2C4C}" dt="2025-05-18T07:55:09.359" v="10208" actId="20577"/>
        <pc:sldMkLst>
          <pc:docMk/>
          <pc:sldMk cId="3484124929" sldId="808"/>
        </pc:sldMkLst>
      </pc:sldChg>
      <pc:sldChg chg="modSp add mod">
        <pc:chgData name="福原　颯(s24d164)" userId="5dad88b0-8d9f-4ea1-b2c6-c10a4d6d0a4a" providerId="ADAL" clId="{D3F053AD-CDBD-443C-BEE9-8B3E66BA2C4C}" dt="2025-05-18T07:55:34.627" v="10220" actId="20577"/>
        <pc:sldMkLst>
          <pc:docMk/>
          <pc:sldMk cId="2773276949" sldId="809"/>
        </pc:sldMkLst>
      </pc:sldChg>
      <pc:sldChg chg="modSp add mod">
        <pc:chgData name="福原　颯(s24d164)" userId="5dad88b0-8d9f-4ea1-b2c6-c10a4d6d0a4a" providerId="ADAL" clId="{D3F053AD-CDBD-443C-BEE9-8B3E66BA2C4C}" dt="2025-05-18T07:55:51.163" v="10257" actId="20577"/>
        <pc:sldMkLst>
          <pc:docMk/>
          <pc:sldMk cId="837315838" sldId="810"/>
        </pc:sldMkLst>
      </pc:sldChg>
    </pc:docChg>
  </pc:docChgLst>
  <pc:docChgLst>
    <pc:chgData name="福原　颯(s24d164)" userId="5dad88b0-8d9f-4ea1-b2c6-c10a4d6d0a4a" providerId="ADAL" clId="{F1EF626C-D9CF-4555-8696-0C9A9D5F08A2}"/>
    <pc:docChg chg="undo custSel addSld modSld">
      <pc:chgData name="福原　颯(s24d164)" userId="5dad88b0-8d9f-4ea1-b2c6-c10a4d6d0a4a" providerId="ADAL" clId="{F1EF626C-D9CF-4555-8696-0C9A9D5F08A2}" dt="2024-09-19T01:03:42.780" v="173" actId="113"/>
      <pc:docMkLst>
        <pc:docMk/>
      </pc:docMkLst>
      <pc:sldChg chg="modSp mod">
        <pc:chgData name="福原　颯(s24d164)" userId="5dad88b0-8d9f-4ea1-b2c6-c10a4d6d0a4a" providerId="ADAL" clId="{F1EF626C-D9CF-4555-8696-0C9A9D5F08A2}" dt="2024-09-19T00:39:44.901" v="62" actId="20577"/>
        <pc:sldMkLst>
          <pc:docMk/>
          <pc:sldMk cId="3274072135" sldId="513"/>
        </pc:sldMkLst>
      </pc:sldChg>
      <pc:sldChg chg="modSp mod">
        <pc:chgData name="福原　颯(s24d164)" userId="5dad88b0-8d9f-4ea1-b2c6-c10a4d6d0a4a" providerId="ADAL" clId="{F1EF626C-D9CF-4555-8696-0C9A9D5F08A2}" dt="2024-09-19T01:03:09.450" v="166" actId="20577"/>
        <pc:sldMkLst>
          <pc:docMk/>
          <pc:sldMk cId="1777063703" sldId="531"/>
        </pc:sldMkLst>
      </pc:sldChg>
      <pc:sldChg chg="modSp mod">
        <pc:chgData name="福原　颯(s24d164)" userId="5dad88b0-8d9f-4ea1-b2c6-c10a4d6d0a4a" providerId="ADAL" clId="{F1EF626C-D9CF-4555-8696-0C9A9D5F08A2}" dt="2024-09-19T01:03:23.285" v="169"/>
        <pc:sldMkLst>
          <pc:docMk/>
          <pc:sldMk cId="787021457" sldId="535"/>
        </pc:sldMkLst>
      </pc:sldChg>
      <pc:sldChg chg="modSp mod">
        <pc:chgData name="福原　颯(s24d164)" userId="5dad88b0-8d9f-4ea1-b2c6-c10a4d6d0a4a" providerId="ADAL" clId="{F1EF626C-D9CF-4555-8696-0C9A9D5F08A2}" dt="2024-09-19T01:03:14.614" v="167"/>
        <pc:sldMkLst>
          <pc:docMk/>
          <pc:sldMk cId="657489115" sldId="536"/>
        </pc:sldMkLst>
      </pc:sldChg>
      <pc:sldChg chg="modSp mod">
        <pc:chgData name="福原　颯(s24d164)" userId="5dad88b0-8d9f-4ea1-b2c6-c10a4d6d0a4a" providerId="ADAL" clId="{F1EF626C-D9CF-4555-8696-0C9A9D5F08A2}" dt="2024-09-19T01:03:18.745" v="168"/>
        <pc:sldMkLst>
          <pc:docMk/>
          <pc:sldMk cId="2340234848" sldId="537"/>
        </pc:sldMkLst>
      </pc:sldChg>
      <pc:sldChg chg="modSp mod">
        <pc:chgData name="福原　颯(s24d164)" userId="5dad88b0-8d9f-4ea1-b2c6-c10a4d6d0a4a" providerId="ADAL" clId="{F1EF626C-D9CF-4555-8696-0C9A9D5F08A2}" dt="2024-09-19T01:03:30.496" v="171"/>
        <pc:sldMkLst>
          <pc:docMk/>
          <pc:sldMk cId="2779778668" sldId="540"/>
        </pc:sldMkLst>
      </pc:sldChg>
      <pc:sldChg chg="modSp mod">
        <pc:chgData name="福原　颯(s24d164)" userId="5dad88b0-8d9f-4ea1-b2c6-c10a4d6d0a4a" providerId="ADAL" clId="{F1EF626C-D9CF-4555-8696-0C9A9D5F08A2}" dt="2024-09-19T00:59:10.660" v="156" actId="20577"/>
        <pc:sldMkLst>
          <pc:docMk/>
          <pc:sldMk cId="338589204" sldId="552"/>
        </pc:sldMkLst>
      </pc:sldChg>
      <pc:sldChg chg="modSp mod">
        <pc:chgData name="福原　颯(s24d164)" userId="5dad88b0-8d9f-4ea1-b2c6-c10a4d6d0a4a" providerId="ADAL" clId="{F1EF626C-D9CF-4555-8696-0C9A9D5F08A2}" dt="2024-09-19T00:56:09.170" v="64" actId="14734"/>
        <pc:sldMkLst>
          <pc:docMk/>
          <pc:sldMk cId="561060879" sldId="553"/>
        </pc:sldMkLst>
      </pc:sldChg>
      <pc:sldChg chg="modSp mod">
        <pc:chgData name="福原　颯(s24d164)" userId="5dad88b0-8d9f-4ea1-b2c6-c10a4d6d0a4a" providerId="ADAL" clId="{F1EF626C-D9CF-4555-8696-0C9A9D5F08A2}" dt="2024-09-19T00:14:48.576" v="59" actId="20577"/>
        <pc:sldMkLst>
          <pc:docMk/>
          <pc:sldMk cId="3098468264" sldId="557"/>
        </pc:sldMkLst>
      </pc:sldChg>
      <pc:sldChg chg="addSp delSp modSp mod">
        <pc:chgData name="福原　颯(s24d164)" userId="5dad88b0-8d9f-4ea1-b2c6-c10a4d6d0a4a" providerId="ADAL" clId="{F1EF626C-D9CF-4555-8696-0C9A9D5F08A2}" dt="2024-09-19T00:56:45.850" v="72" actId="1076"/>
        <pc:sldMkLst>
          <pc:docMk/>
          <pc:sldMk cId="2608318930" sldId="565"/>
        </pc:sldMkLst>
      </pc:sldChg>
      <pc:sldChg chg="modSp mod">
        <pc:chgData name="福原　颯(s24d164)" userId="5dad88b0-8d9f-4ea1-b2c6-c10a4d6d0a4a" providerId="ADAL" clId="{F1EF626C-D9CF-4555-8696-0C9A9D5F08A2}" dt="2024-09-19T01:03:27.531" v="170"/>
        <pc:sldMkLst>
          <pc:docMk/>
          <pc:sldMk cId="1971853744" sldId="568"/>
        </pc:sldMkLst>
      </pc:sldChg>
      <pc:sldChg chg="addSp delSp modSp mod">
        <pc:chgData name="福原　颯(s24d164)" userId="5dad88b0-8d9f-4ea1-b2c6-c10a4d6d0a4a" providerId="ADAL" clId="{F1EF626C-D9CF-4555-8696-0C9A9D5F08A2}" dt="2024-09-19T00:57:51.370" v="81" actId="14100"/>
        <pc:sldMkLst>
          <pc:docMk/>
          <pc:sldMk cId="4205508689" sldId="572"/>
        </pc:sldMkLst>
      </pc:sldChg>
      <pc:sldChg chg="modSp add mod">
        <pc:chgData name="福原　颯(s24d164)" userId="5dad88b0-8d9f-4ea1-b2c6-c10a4d6d0a4a" providerId="ADAL" clId="{F1EF626C-D9CF-4555-8696-0C9A9D5F08A2}" dt="2024-09-19T01:03:42.780" v="173" actId="113"/>
        <pc:sldMkLst>
          <pc:docMk/>
          <pc:sldMk cId="2127269367" sldId="575"/>
        </pc:sldMkLst>
      </pc:sldChg>
    </pc:docChg>
  </pc:docChgLst>
  <pc:docChgLst>
    <pc:chgData name="福原　颯(s24d164)" userId="5dad88b0-8d9f-4ea1-b2c6-c10a4d6d0a4a" providerId="ADAL" clId="{355EC059-47EA-4426-85E9-5506D5B5FA87}"/>
    <pc:docChg chg="undo custSel addSld delSld modSld">
      <pc:chgData name="福原　颯(s24d164)" userId="5dad88b0-8d9f-4ea1-b2c6-c10a4d6d0a4a" providerId="ADAL" clId="{355EC059-47EA-4426-85E9-5506D5B5FA87}" dt="2024-09-03T19:06:47.280" v="9327" actId="1076"/>
      <pc:docMkLst>
        <pc:docMk/>
      </pc:docMkLst>
      <pc:sldChg chg="modNotesTx">
        <pc:chgData name="福原　颯(s24d164)" userId="5dad88b0-8d9f-4ea1-b2c6-c10a4d6d0a4a" providerId="ADAL" clId="{355EC059-47EA-4426-85E9-5506D5B5FA87}" dt="2024-09-03T15:41:41.186" v="157" actId="20577"/>
        <pc:sldMkLst>
          <pc:docMk/>
          <pc:sldMk cId="1452277363" sldId="263"/>
        </pc:sldMkLst>
      </pc:sldChg>
      <pc:sldChg chg="addSp modSp mod modNotesTx">
        <pc:chgData name="福原　颯(s24d164)" userId="5dad88b0-8d9f-4ea1-b2c6-c10a4d6d0a4a" providerId="ADAL" clId="{355EC059-47EA-4426-85E9-5506D5B5FA87}" dt="2024-09-03T16:26:16.273" v="3459" actId="20577"/>
        <pc:sldMkLst>
          <pc:docMk/>
          <pc:sldMk cId="418382245" sldId="363"/>
        </pc:sldMkLst>
      </pc:sldChg>
      <pc:sldChg chg="addSp delSp modSp mod delAnim modAnim modNotesTx">
        <pc:chgData name="福原　颯(s24d164)" userId="5dad88b0-8d9f-4ea1-b2c6-c10a4d6d0a4a" providerId="ADAL" clId="{355EC059-47EA-4426-85E9-5506D5B5FA87}" dt="2024-09-03T16:10:38.742" v="2452" actId="20577"/>
        <pc:sldMkLst>
          <pc:docMk/>
          <pc:sldMk cId="2022843415" sldId="367"/>
        </pc:sldMkLst>
      </pc:sldChg>
      <pc:sldChg chg="modSp mod">
        <pc:chgData name="福原　颯(s24d164)" userId="5dad88b0-8d9f-4ea1-b2c6-c10a4d6d0a4a" providerId="ADAL" clId="{355EC059-47EA-4426-85E9-5506D5B5FA87}" dt="2024-09-03T18:11:20.795" v="8651" actId="20577"/>
        <pc:sldMkLst>
          <pc:docMk/>
          <pc:sldMk cId="3280360261" sldId="416"/>
        </pc:sldMkLst>
      </pc:sldChg>
      <pc:sldChg chg="modSp modAnim modNotesTx">
        <pc:chgData name="福原　颯(s24d164)" userId="5dad88b0-8d9f-4ea1-b2c6-c10a4d6d0a4a" providerId="ADAL" clId="{355EC059-47EA-4426-85E9-5506D5B5FA87}" dt="2024-09-03T15:51:14.368" v="1096"/>
        <pc:sldMkLst>
          <pc:docMk/>
          <pc:sldMk cId="545113248" sldId="449"/>
        </pc:sldMkLst>
      </pc:sldChg>
      <pc:sldChg chg="modSp mod modNotesTx">
        <pc:chgData name="福原　颯(s24d164)" userId="5dad88b0-8d9f-4ea1-b2c6-c10a4d6d0a4a" providerId="ADAL" clId="{355EC059-47EA-4426-85E9-5506D5B5FA87}" dt="2024-09-03T16:42:10.708" v="4967" actId="20577"/>
        <pc:sldMkLst>
          <pc:docMk/>
          <pc:sldMk cId="2700123302" sldId="451"/>
        </pc:sldMkLst>
      </pc:sldChg>
      <pc:sldChg chg="modNotesTx">
        <pc:chgData name="福原　颯(s24d164)" userId="5dad88b0-8d9f-4ea1-b2c6-c10a4d6d0a4a" providerId="ADAL" clId="{355EC059-47EA-4426-85E9-5506D5B5FA87}" dt="2024-09-03T16:27:55.310" v="3672" actId="20577"/>
        <pc:sldMkLst>
          <pc:docMk/>
          <pc:sldMk cId="3866724337" sldId="453"/>
        </pc:sldMkLst>
      </pc:sldChg>
      <pc:sldChg chg="modNotesTx">
        <pc:chgData name="福原　颯(s24d164)" userId="5dad88b0-8d9f-4ea1-b2c6-c10a4d6d0a4a" providerId="ADAL" clId="{355EC059-47EA-4426-85E9-5506D5B5FA87}" dt="2024-09-03T16:59:27.394" v="5302" actId="20577"/>
        <pc:sldMkLst>
          <pc:docMk/>
          <pc:sldMk cId="423420648" sldId="454"/>
        </pc:sldMkLst>
      </pc:sldChg>
      <pc:sldChg chg="modNotesTx">
        <pc:chgData name="福原　颯(s24d164)" userId="5dad88b0-8d9f-4ea1-b2c6-c10a4d6d0a4a" providerId="ADAL" clId="{355EC059-47EA-4426-85E9-5506D5B5FA87}" dt="2024-09-03T16:59:10.093" v="5232" actId="20577"/>
        <pc:sldMkLst>
          <pc:docMk/>
          <pc:sldMk cId="232895314" sldId="455"/>
        </pc:sldMkLst>
      </pc:sldChg>
      <pc:sldChg chg="modSp mod modNotesTx">
        <pc:chgData name="福原　颯(s24d164)" userId="5dad88b0-8d9f-4ea1-b2c6-c10a4d6d0a4a" providerId="ADAL" clId="{355EC059-47EA-4426-85E9-5506D5B5FA87}" dt="2024-09-03T18:06:02.751" v="8620" actId="20577"/>
        <pc:sldMkLst>
          <pc:docMk/>
          <pc:sldMk cId="2356944368" sldId="457"/>
        </pc:sldMkLst>
      </pc:sldChg>
      <pc:sldChg chg="addSp modSp mod modNotesTx">
        <pc:chgData name="福原　颯(s24d164)" userId="5dad88b0-8d9f-4ea1-b2c6-c10a4d6d0a4a" providerId="ADAL" clId="{355EC059-47EA-4426-85E9-5506D5B5FA87}" dt="2024-09-03T16:40:25.948" v="4789" actId="14100"/>
        <pc:sldMkLst>
          <pc:docMk/>
          <pc:sldMk cId="3189240835" sldId="459"/>
        </pc:sldMkLst>
      </pc:sldChg>
      <pc:sldChg chg="modSp mod modNotesTx">
        <pc:chgData name="福原　颯(s24d164)" userId="5dad88b0-8d9f-4ea1-b2c6-c10a4d6d0a4a" providerId="ADAL" clId="{355EC059-47EA-4426-85E9-5506D5B5FA87}" dt="2024-09-03T17:35:41.834" v="6987" actId="20577"/>
        <pc:sldMkLst>
          <pc:docMk/>
          <pc:sldMk cId="845863417" sldId="461"/>
        </pc:sldMkLst>
      </pc:sldChg>
      <pc:sldChg chg="modSp mod modNotesTx">
        <pc:chgData name="福原　颯(s24d164)" userId="5dad88b0-8d9f-4ea1-b2c6-c10a4d6d0a4a" providerId="ADAL" clId="{355EC059-47EA-4426-85E9-5506D5B5FA87}" dt="2024-09-03T17:52:49.317" v="8101" actId="20577"/>
        <pc:sldMkLst>
          <pc:docMk/>
          <pc:sldMk cId="3413148916" sldId="468"/>
        </pc:sldMkLst>
      </pc:sldChg>
      <pc:sldChg chg="modNotesTx">
        <pc:chgData name="福原　颯(s24d164)" userId="5dad88b0-8d9f-4ea1-b2c6-c10a4d6d0a4a" providerId="ADAL" clId="{355EC059-47EA-4426-85E9-5506D5B5FA87}" dt="2024-09-03T17:53:09.737" v="8122" actId="20577"/>
        <pc:sldMkLst>
          <pc:docMk/>
          <pc:sldMk cId="2760283428" sldId="469"/>
        </pc:sldMkLst>
      </pc:sldChg>
      <pc:sldChg chg="modNotesTx">
        <pc:chgData name="福原　颯(s24d164)" userId="5dad88b0-8d9f-4ea1-b2c6-c10a4d6d0a4a" providerId="ADAL" clId="{355EC059-47EA-4426-85E9-5506D5B5FA87}" dt="2024-09-03T18:10:03.526" v="8647" actId="20577"/>
        <pc:sldMkLst>
          <pc:docMk/>
          <pc:sldMk cId="3244430561" sldId="470"/>
        </pc:sldMkLst>
      </pc:sldChg>
      <pc:sldChg chg="modNotesTx">
        <pc:chgData name="福原　颯(s24d164)" userId="5dad88b0-8d9f-4ea1-b2c6-c10a4d6d0a4a" providerId="ADAL" clId="{355EC059-47EA-4426-85E9-5506D5B5FA87}" dt="2024-09-03T18:05:13.345" v="8619" actId="20577"/>
        <pc:sldMkLst>
          <pc:docMk/>
          <pc:sldMk cId="4064885365" sldId="471"/>
        </pc:sldMkLst>
      </pc:sldChg>
      <pc:sldChg chg="modNotesTx">
        <pc:chgData name="福原　颯(s24d164)" userId="5dad88b0-8d9f-4ea1-b2c6-c10a4d6d0a4a" providerId="ADAL" clId="{355EC059-47EA-4426-85E9-5506D5B5FA87}" dt="2024-09-03T18:12:05.105" v="8738" actId="20577"/>
        <pc:sldMkLst>
          <pc:docMk/>
          <pc:sldMk cId="2295866264" sldId="472"/>
        </pc:sldMkLst>
      </pc:sldChg>
      <pc:sldChg chg="modNotesTx">
        <pc:chgData name="福原　颯(s24d164)" userId="5dad88b0-8d9f-4ea1-b2c6-c10a4d6d0a4a" providerId="ADAL" clId="{355EC059-47EA-4426-85E9-5506D5B5FA87}" dt="2024-09-03T18:13:53.035" v="8857" actId="20577"/>
        <pc:sldMkLst>
          <pc:docMk/>
          <pc:sldMk cId="3397892319" sldId="475"/>
        </pc:sldMkLst>
      </pc:sldChg>
      <pc:sldChg chg="modSp mod modNotesTx">
        <pc:chgData name="福原　颯(s24d164)" userId="5dad88b0-8d9f-4ea1-b2c6-c10a4d6d0a4a" providerId="ADAL" clId="{355EC059-47EA-4426-85E9-5506D5B5FA87}" dt="2024-09-03T18:15:04.082" v="8999" actId="20577"/>
        <pc:sldMkLst>
          <pc:docMk/>
          <pc:sldMk cId="4109290282" sldId="478"/>
        </pc:sldMkLst>
      </pc:sldChg>
      <pc:sldChg chg="modNotesTx">
        <pc:chgData name="福原　颯(s24d164)" userId="5dad88b0-8d9f-4ea1-b2c6-c10a4d6d0a4a" providerId="ADAL" clId="{355EC059-47EA-4426-85E9-5506D5B5FA87}" dt="2024-09-03T18:16:07.402" v="9143" actId="20577"/>
        <pc:sldMkLst>
          <pc:docMk/>
          <pc:sldMk cId="563991941" sldId="480"/>
        </pc:sldMkLst>
      </pc:sldChg>
      <pc:sldChg chg="modNotesTx">
        <pc:chgData name="福原　颯(s24d164)" userId="5dad88b0-8d9f-4ea1-b2c6-c10a4d6d0a4a" providerId="ADAL" clId="{355EC059-47EA-4426-85E9-5506D5B5FA87}" dt="2024-09-03T18:16:59.812" v="9304" actId="20577"/>
        <pc:sldMkLst>
          <pc:docMk/>
          <pc:sldMk cId="1698350966" sldId="481"/>
        </pc:sldMkLst>
      </pc:sldChg>
      <pc:sldChg chg="addSp delSp modSp mod">
        <pc:chgData name="福原　颯(s24d164)" userId="5dad88b0-8d9f-4ea1-b2c6-c10a4d6d0a4a" providerId="ADAL" clId="{355EC059-47EA-4426-85E9-5506D5B5FA87}" dt="2024-09-03T19:06:47.280" v="9327" actId="1076"/>
        <pc:sldMkLst>
          <pc:docMk/>
          <pc:sldMk cId="1293918754" sldId="489"/>
        </pc:sldMkLst>
      </pc:sldChg>
      <pc:sldChg chg="modSp del modNotesTx">
        <pc:chgData name="福原　颯(s24d164)" userId="5dad88b0-8d9f-4ea1-b2c6-c10a4d6d0a4a" providerId="ADAL" clId="{355EC059-47EA-4426-85E9-5506D5B5FA87}" dt="2024-09-03T17:23:47.112" v="6772" actId="47"/>
        <pc:sldMkLst>
          <pc:docMk/>
          <pc:sldMk cId="3595924514" sldId="502"/>
        </pc:sldMkLst>
      </pc:sldChg>
      <pc:sldChg chg="modNotesTx">
        <pc:chgData name="福原　颯(s24d164)" userId="5dad88b0-8d9f-4ea1-b2c6-c10a4d6d0a4a" providerId="ADAL" clId="{355EC059-47EA-4426-85E9-5506D5B5FA87}" dt="2024-09-03T17:23:45.575" v="6771"/>
        <pc:sldMkLst>
          <pc:docMk/>
          <pc:sldMk cId="2605311112" sldId="504"/>
        </pc:sldMkLst>
      </pc:sldChg>
      <pc:sldChg chg="modSp mod modNotesTx">
        <pc:chgData name="福原　颯(s24d164)" userId="5dad88b0-8d9f-4ea1-b2c6-c10a4d6d0a4a" providerId="ADAL" clId="{355EC059-47EA-4426-85E9-5506D5B5FA87}" dt="2024-09-03T18:07:39.758" v="8633" actId="20577"/>
        <pc:sldMkLst>
          <pc:docMk/>
          <pc:sldMk cId="2210312100" sldId="505"/>
        </pc:sldMkLst>
      </pc:sldChg>
      <pc:sldChg chg="modNotesTx">
        <pc:chgData name="福原　颯(s24d164)" userId="5dad88b0-8d9f-4ea1-b2c6-c10a4d6d0a4a" providerId="ADAL" clId="{355EC059-47EA-4426-85E9-5506D5B5FA87}" dt="2024-09-03T17:40:05.285" v="7334" actId="20577"/>
        <pc:sldMkLst>
          <pc:docMk/>
          <pc:sldMk cId="1999581275" sldId="506"/>
        </pc:sldMkLst>
      </pc:sldChg>
      <pc:sldChg chg="modNotesTx">
        <pc:chgData name="福原　颯(s24d164)" userId="5dad88b0-8d9f-4ea1-b2c6-c10a4d6d0a4a" providerId="ADAL" clId="{355EC059-47EA-4426-85E9-5506D5B5FA87}" dt="2024-09-03T17:51:31.518" v="8035" actId="20577"/>
        <pc:sldMkLst>
          <pc:docMk/>
          <pc:sldMk cId="3063014634" sldId="507"/>
        </pc:sldMkLst>
      </pc:sldChg>
      <pc:sldChg chg="addSp modSp add mod modNotesTx">
        <pc:chgData name="福原　颯(s24d164)" userId="5dad88b0-8d9f-4ea1-b2c6-c10a4d6d0a4a" providerId="ADAL" clId="{355EC059-47EA-4426-85E9-5506D5B5FA87}" dt="2024-09-03T15:46:07.247" v="410" actId="20577"/>
        <pc:sldMkLst>
          <pc:docMk/>
          <pc:sldMk cId="3201525150" sldId="508"/>
        </pc:sldMkLst>
      </pc:sldChg>
      <pc:sldChg chg="addSp delSp modSp add mod modAnim modNotesTx">
        <pc:chgData name="福原　颯(s24d164)" userId="5dad88b0-8d9f-4ea1-b2c6-c10a4d6d0a4a" providerId="ADAL" clId="{355EC059-47EA-4426-85E9-5506D5B5FA87}" dt="2024-09-03T16:11:04.929" v="2472" actId="20577"/>
        <pc:sldMkLst>
          <pc:docMk/>
          <pc:sldMk cId="3241033273" sldId="509"/>
        </pc:sldMkLst>
      </pc:sldChg>
      <pc:sldChg chg="modSp add mod modNotesTx">
        <pc:chgData name="福原　颯(s24d164)" userId="5dad88b0-8d9f-4ea1-b2c6-c10a4d6d0a4a" providerId="ADAL" clId="{355EC059-47EA-4426-85E9-5506D5B5FA87}" dt="2024-09-03T16:12:03.178" v="2693" actId="20577"/>
        <pc:sldMkLst>
          <pc:docMk/>
          <pc:sldMk cId="2422897799" sldId="510"/>
        </pc:sldMkLst>
      </pc:sldChg>
      <pc:sldChg chg="add del">
        <pc:chgData name="福原　颯(s24d164)" userId="5dad88b0-8d9f-4ea1-b2c6-c10a4d6d0a4a" providerId="ADAL" clId="{355EC059-47EA-4426-85E9-5506D5B5FA87}" dt="2024-09-03T17:05:35.627" v="5750" actId="47"/>
        <pc:sldMkLst>
          <pc:docMk/>
          <pc:sldMk cId="892616532" sldId="511"/>
        </pc:sldMkLst>
      </pc:sldChg>
    </pc:docChg>
  </pc:docChgLst>
  <pc:docChgLst>
    <pc:chgData name="福原　颯(s24d164)" userId="5dad88b0-8d9f-4ea1-b2c6-c10a4d6d0a4a" providerId="ADAL" clId="{397F9C7E-B161-42B6-AB2D-46469231273F}"/>
    <pc:docChg chg="undo custSel addSld delSld modSld sldOrd">
      <pc:chgData name="福原　颯(s24d164)" userId="5dad88b0-8d9f-4ea1-b2c6-c10a4d6d0a4a" providerId="ADAL" clId="{397F9C7E-B161-42B6-AB2D-46469231273F}" dt="2024-09-02T13:36:15.939" v="3943" actId="47"/>
      <pc:docMkLst>
        <pc:docMk/>
      </pc:docMkLst>
      <pc:sldChg chg="modSp mod">
        <pc:chgData name="福原　颯(s24d164)" userId="5dad88b0-8d9f-4ea1-b2c6-c10a4d6d0a4a" providerId="ADAL" clId="{397F9C7E-B161-42B6-AB2D-46469231273F}" dt="2024-09-02T11:53:43.087" v="277" actId="20577"/>
        <pc:sldMkLst>
          <pc:docMk/>
          <pc:sldMk cId="232895314" sldId="455"/>
        </pc:sldMkLst>
      </pc:sldChg>
      <pc:sldChg chg="modSp mod">
        <pc:chgData name="福原　颯(s24d164)" userId="5dad88b0-8d9f-4ea1-b2c6-c10a4d6d0a4a" providerId="ADAL" clId="{397F9C7E-B161-42B6-AB2D-46469231273F}" dt="2024-09-02T12:02:14.343" v="486" actId="20577"/>
        <pc:sldMkLst>
          <pc:docMk/>
          <pc:sldMk cId="2356944368" sldId="457"/>
        </pc:sldMkLst>
      </pc:sldChg>
      <pc:sldChg chg="modSp add mod">
        <pc:chgData name="福原　颯(s24d164)" userId="5dad88b0-8d9f-4ea1-b2c6-c10a4d6d0a4a" providerId="ADAL" clId="{397F9C7E-B161-42B6-AB2D-46469231273F}" dt="2024-09-02T11:51:29.907" v="62" actId="20577"/>
        <pc:sldMkLst>
          <pc:docMk/>
          <pc:sldMk cId="2660268244" sldId="473"/>
        </pc:sldMkLst>
      </pc:sldChg>
      <pc:sldChg chg="modSp add mod">
        <pc:chgData name="福原　颯(s24d164)" userId="5dad88b0-8d9f-4ea1-b2c6-c10a4d6d0a4a" providerId="ADAL" clId="{397F9C7E-B161-42B6-AB2D-46469231273F}" dt="2024-09-02T11:52:11.489" v="84" actId="20577"/>
        <pc:sldMkLst>
          <pc:docMk/>
          <pc:sldMk cId="3666141805" sldId="474"/>
        </pc:sldMkLst>
      </pc:sldChg>
      <pc:sldChg chg="addSp delSp modSp add mod">
        <pc:chgData name="福原　颯(s24d164)" userId="5dad88b0-8d9f-4ea1-b2c6-c10a4d6d0a4a" providerId="ADAL" clId="{397F9C7E-B161-42B6-AB2D-46469231273F}" dt="2024-09-02T12:09:50.624" v="998" actId="403"/>
        <pc:sldMkLst>
          <pc:docMk/>
          <pc:sldMk cId="3397892319" sldId="475"/>
        </pc:sldMkLst>
      </pc:sldChg>
      <pc:sldChg chg="addSp delSp modSp add del mod">
        <pc:chgData name="福原　颯(s24d164)" userId="5dad88b0-8d9f-4ea1-b2c6-c10a4d6d0a4a" providerId="ADAL" clId="{397F9C7E-B161-42B6-AB2D-46469231273F}" dt="2024-09-02T13:36:15.939" v="3943" actId="47"/>
        <pc:sldMkLst>
          <pc:docMk/>
          <pc:sldMk cId="1430831062" sldId="476"/>
        </pc:sldMkLst>
      </pc:sldChg>
      <pc:sldChg chg="add">
        <pc:chgData name="福原　颯(s24d164)" userId="5dad88b0-8d9f-4ea1-b2c6-c10a4d6d0a4a" providerId="ADAL" clId="{397F9C7E-B161-42B6-AB2D-46469231273F}" dt="2024-09-02T11:59:09.188" v="319" actId="2890"/>
        <pc:sldMkLst>
          <pc:docMk/>
          <pc:sldMk cId="4154413514" sldId="477"/>
        </pc:sldMkLst>
      </pc:sldChg>
      <pc:sldChg chg="addSp modSp add mod ord">
        <pc:chgData name="福原　颯(s24d164)" userId="5dad88b0-8d9f-4ea1-b2c6-c10a4d6d0a4a" providerId="ADAL" clId="{397F9C7E-B161-42B6-AB2D-46469231273F}" dt="2024-09-02T12:48:24.323" v="2398" actId="207"/>
        <pc:sldMkLst>
          <pc:docMk/>
          <pc:sldMk cId="4109290282" sldId="478"/>
        </pc:sldMkLst>
      </pc:sldChg>
      <pc:sldChg chg="addSp delSp modSp add del mod">
        <pc:chgData name="福原　颯(s24d164)" userId="5dad88b0-8d9f-4ea1-b2c6-c10a4d6d0a4a" providerId="ADAL" clId="{397F9C7E-B161-42B6-AB2D-46469231273F}" dt="2024-09-02T13:36:15.939" v="3943" actId="47"/>
        <pc:sldMkLst>
          <pc:docMk/>
          <pc:sldMk cId="3561415440" sldId="479"/>
        </pc:sldMkLst>
      </pc:sldChg>
      <pc:sldChg chg="modSp add mod ord">
        <pc:chgData name="福原　颯(s24d164)" userId="5dad88b0-8d9f-4ea1-b2c6-c10a4d6d0a4a" providerId="ADAL" clId="{397F9C7E-B161-42B6-AB2D-46469231273F}" dt="2024-09-02T12:24:36.700" v="1449" actId="2710"/>
        <pc:sldMkLst>
          <pc:docMk/>
          <pc:sldMk cId="563991941" sldId="480"/>
        </pc:sldMkLst>
      </pc:sldChg>
      <pc:sldChg chg="addSp delSp modSp add mod">
        <pc:chgData name="福原　颯(s24d164)" userId="5dad88b0-8d9f-4ea1-b2c6-c10a4d6d0a4a" providerId="ADAL" clId="{397F9C7E-B161-42B6-AB2D-46469231273F}" dt="2024-09-02T12:34:12.088" v="1923" actId="20577"/>
        <pc:sldMkLst>
          <pc:docMk/>
          <pc:sldMk cId="1698350966" sldId="481"/>
        </pc:sldMkLst>
      </pc:sldChg>
      <pc:sldChg chg="modSp add mod">
        <pc:chgData name="福原　颯(s24d164)" userId="5dad88b0-8d9f-4ea1-b2c6-c10a4d6d0a4a" providerId="ADAL" clId="{397F9C7E-B161-42B6-AB2D-46469231273F}" dt="2024-09-02T12:48:57.658" v="2423" actId="20577"/>
        <pc:sldMkLst>
          <pc:docMk/>
          <pc:sldMk cId="3587152433" sldId="482"/>
        </pc:sldMkLst>
      </pc:sldChg>
      <pc:sldChg chg="addSp delSp modSp add mod">
        <pc:chgData name="福原　颯(s24d164)" userId="5dad88b0-8d9f-4ea1-b2c6-c10a4d6d0a4a" providerId="ADAL" clId="{397F9C7E-B161-42B6-AB2D-46469231273F}" dt="2024-09-02T13:12:17.887" v="2890" actId="20577"/>
        <pc:sldMkLst>
          <pc:docMk/>
          <pc:sldMk cId="4251583710" sldId="483"/>
        </pc:sldMkLst>
      </pc:sldChg>
      <pc:sldChg chg="modSp add mod ord">
        <pc:chgData name="福原　颯(s24d164)" userId="5dad88b0-8d9f-4ea1-b2c6-c10a4d6d0a4a" providerId="ADAL" clId="{397F9C7E-B161-42B6-AB2D-46469231273F}" dt="2024-09-02T13:19:04.959" v="3221"/>
        <pc:sldMkLst>
          <pc:docMk/>
          <pc:sldMk cId="2279615458" sldId="484"/>
        </pc:sldMkLst>
      </pc:sldChg>
      <pc:sldChg chg="addSp delSp modSp add mod">
        <pc:chgData name="福原　颯(s24d164)" userId="5dad88b0-8d9f-4ea1-b2c6-c10a4d6d0a4a" providerId="ADAL" clId="{397F9C7E-B161-42B6-AB2D-46469231273F}" dt="2024-09-02T13:24:23.643" v="3395" actId="21"/>
        <pc:sldMkLst>
          <pc:docMk/>
          <pc:sldMk cId="1662944057" sldId="485"/>
        </pc:sldMkLst>
      </pc:sldChg>
      <pc:sldChg chg="addSp delSp modSp add mod">
        <pc:chgData name="福原　颯(s24d164)" userId="5dad88b0-8d9f-4ea1-b2c6-c10a4d6d0a4a" providerId="ADAL" clId="{397F9C7E-B161-42B6-AB2D-46469231273F}" dt="2024-09-02T13:23:40.301" v="3383" actId="207"/>
        <pc:sldMkLst>
          <pc:docMk/>
          <pc:sldMk cId="928350818" sldId="486"/>
        </pc:sldMkLst>
      </pc:sldChg>
      <pc:sldChg chg="add">
        <pc:chgData name="福原　颯(s24d164)" userId="5dad88b0-8d9f-4ea1-b2c6-c10a4d6d0a4a" providerId="ADAL" clId="{397F9C7E-B161-42B6-AB2D-46469231273F}" dt="2024-09-02T13:19:27.489" v="3222"/>
        <pc:sldMkLst>
          <pc:docMk/>
          <pc:sldMk cId="195254820" sldId="487"/>
        </pc:sldMkLst>
      </pc:sldChg>
      <pc:sldChg chg="addSp delSp modSp add mod">
        <pc:chgData name="福原　颯(s24d164)" userId="5dad88b0-8d9f-4ea1-b2c6-c10a4d6d0a4a" providerId="ADAL" clId="{397F9C7E-B161-42B6-AB2D-46469231273F}" dt="2024-09-02T13:26:20.378" v="3494" actId="20577"/>
        <pc:sldMkLst>
          <pc:docMk/>
          <pc:sldMk cId="3007412481" sldId="488"/>
        </pc:sldMkLst>
      </pc:sldChg>
      <pc:sldChg chg="addSp delSp modSp add mod">
        <pc:chgData name="福原　颯(s24d164)" userId="5dad88b0-8d9f-4ea1-b2c6-c10a4d6d0a4a" providerId="ADAL" clId="{397F9C7E-B161-42B6-AB2D-46469231273F}" dt="2024-09-02T13:35:25.249" v="3941" actId="20577"/>
        <pc:sldMkLst>
          <pc:docMk/>
          <pc:sldMk cId="1293918754" sldId="489"/>
        </pc:sldMkLst>
      </pc:sldChg>
      <pc:sldChg chg="add">
        <pc:chgData name="福原　颯(s24d164)" userId="5dad88b0-8d9f-4ea1-b2c6-c10a4d6d0a4a" providerId="ADAL" clId="{397F9C7E-B161-42B6-AB2D-46469231273F}" dt="2024-09-02T13:36:08.407" v="3942"/>
        <pc:sldMkLst>
          <pc:docMk/>
          <pc:sldMk cId="1238039418" sldId="490"/>
        </pc:sldMkLst>
      </pc:sldChg>
      <pc:sldChg chg="add">
        <pc:chgData name="福原　颯(s24d164)" userId="5dad88b0-8d9f-4ea1-b2c6-c10a4d6d0a4a" providerId="ADAL" clId="{397F9C7E-B161-42B6-AB2D-46469231273F}" dt="2024-09-02T13:36:08.407" v="3942"/>
        <pc:sldMkLst>
          <pc:docMk/>
          <pc:sldMk cId="3211953700" sldId="491"/>
        </pc:sldMkLst>
      </pc:sldChg>
      <pc:sldChg chg="add">
        <pc:chgData name="福原　颯(s24d164)" userId="5dad88b0-8d9f-4ea1-b2c6-c10a4d6d0a4a" providerId="ADAL" clId="{397F9C7E-B161-42B6-AB2D-46469231273F}" dt="2024-09-02T13:36:08.407" v="3942"/>
        <pc:sldMkLst>
          <pc:docMk/>
          <pc:sldMk cId="2506245929" sldId="492"/>
        </pc:sldMkLst>
      </pc:sldChg>
    </pc:docChg>
  </pc:docChgLst>
  <pc:docChgLst>
    <pc:chgData name="福原　颯(s24d164)" userId="5dad88b0-8d9f-4ea1-b2c6-c10a4d6d0a4a" providerId="ADAL" clId="{C7B67ADF-288E-4B2D-91FB-1F0C97DAC154}"/>
    <pc:docChg chg="undo custSel addSld modSld">
      <pc:chgData name="福原　颯(s24d164)" userId="5dad88b0-8d9f-4ea1-b2c6-c10a4d6d0a4a" providerId="ADAL" clId="{C7B67ADF-288E-4B2D-91FB-1F0C97DAC154}" dt="2024-09-17T03:44:44.702" v="4606" actId="20577"/>
      <pc:docMkLst>
        <pc:docMk/>
      </pc:docMkLst>
      <pc:sldChg chg="modSp mod">
        <pc:chgData name="福原　颯(s24d164)" userId="5dad88b0-8d9f-4ea1-b2c6-c10a4d6d0a4a" providerId="ADAL" clId="{C7B67ADF-288E-4B2D-91FB-1F0C97DAC154}" dt="2024-09-17T02:02:32.052" v="451" actId="1076"/>
        <pc:sldMkLst>
          <pc:docMk/>
          <pc:sldMk cId="1452277363" sldId="263"/>
        </pc:sldMkLst>
      </pc:sldChg>
      <pc:sldChg chg="modSp mod">
        <pc:chgData name="福原　颯(s24d164)" userId="5dad88b0-8d9f-4ea1-b2c6-c10a4d6d0a4a" providerId="ADAL" clId="{C7B67ADF-288E-4B2D-91FB-1F0C97DAC154}" dt="2024-09-17T01:57:48.895" v="115" actId="20577"/>
        <pc:sldMkLst>
          <pc:docMk/>
          <pc:sldMk cId="3280360261" sldId="416"/>
        </pc:sldMkLst>
      </pc:sldChg>
      <pc:sldChg chg="addSp delSp modSp mod delAnim">
        <pc:chgData name="福原　颯(s24d164)" userId="5dad88b0-8d9f-4ea1-b2c6-c10a4d6d0a4a" providerId="ADAL" clId="{C7B67ADF-288E-4B2D-91FB-1F0C97DAC154}" dt="2024-09-17T02:11:56.498" v="821" actId="1076"/>
        <pc:sldMkLst>
          <pc:docMk/>
          <pc:sldMk cId="545113248" sldId="449"/>
        </pc:sldMkLst>
      </pc:sldChg>
      <pc:sldChg chg="add">
        <pc:chgData name="福原　颯(s24d164)" userId="5dad88b0-8d9f-4ea1-b2c6-c10a4d6d0a4a" providerId="ADAL" clId="{C7B67ADF-288E-4B2D-91FB-1F0C97DAC154}" dt="2024-09-17T02:02:45.280" v="452" actId="2890"/>
        <pc:sldMkLst>
          <pc:docMk/>
          <pc:sldMk cId="2296751089" sldId="511"/>
        </pc:sldMkLst>
      </pc:sldChg>
      <pc:sldChg chg="addSp delSp modSp add mod">
        <pc:chgData name="福原　颯(s24d164)" userId="5dad88b0-8d9f-4ea1-b2c6-c10a4d6d0a4a" providerId="ADAL" clId="{C7B67ADF-288E-4B2D-91FB-1F0C97DAC154}" dt="2024-09-17T02:39:06.107" v="1988" actId="20577"/>
        <pc:sldMkLst>
          <pc:docMk/>
          <pc:sldMk cId="2825117793" sldId="512"/>
        </pc:sldMkLst>
      </pc:sldChg>
      <pc:sldChg chg="addSp delSp modSp add mod">
        <pc:chgData name="福原　颯(s24d164)" userId="5dad88b0-8d9f-4ea1-b2c6-c10a4d6d0a4a" providerId="ADAL" clId="{C7B67ADF-288E-4B2D-91FB-1F0C97DAC154}" dt="2024-09-17T02:47:33.153" v="2058" actId="20577"/>
        <pc:sldMkLst>
          <pc:docMk/>
          <pc:sldMk cId="3274072135" sldId="513"/>
        </pc:sldMkLst>
      </pc:sldChg>
      <pc:sldChg chg="add">
        <pc:chgData name="福原　颯(s24d164)" userId="5dad88b0-8d9f-4ea1-b2c6-c10a4d6d0a4a" providerId="ADAL" clId="{C7B67ADF-288E-4B2D-91FB-1F0C97DAC154}" dt="2024-09-17T02:39:14.649" v="1989" actId="2890"/>
        <pc:sldMkLst>
          <pc:docMk/>
          <pc:sldMk cId="1763109654" sldId="514"/>
        </pc:sldMkLst>
      </pc:sldChg>
      <pc:sldChg chg="addSp delSp modSp add mod">
        <pc:chgData name="福原　颯(s24d164)" userId="5dad88b0-8d9f-4ea1-b2c6-c10a4d6d0a4a" providerId="ADAL" clId="{C7B67ADF-288E-4B2D-91FB-1F0C97DAC154}" dt="2024-09-17T03:36:22.572" v="3981" actId="20577"/>
        <pc:sldMkLst>
          <pc:docMk/>
          <pc:sldMk cId="490490762" sldId="515"/>
        </pc:sldMkLst>
      </pc:sldChg>
      <pc:sldChg chg="delSp modSp add mod">
        <pc:chgData name="福原　颯(s24d164)" userId="5dad88b0-8d9f-4ea1-b2c6-c10a4d6d0a4a" providerId="ADAL" clId="{C7B67ADF-288E-4B2D-91FB-1F0C97DAC154}" dt="2024-09-17T03:22:47.527" v="3669" actId="20577"/>
        <pc:sldMkLst>
          <pc:docMk/>
          <pc:sldMk cId="4060169230" sldId="516"/>
        </pc:sldMkLst>
      </pc:sldChg>
      <pc:sldChg chg="modSp add mod">
        <pc:chgData name="福原　颯(s24d164)" userId="5dad88b0-8d9f-4ea1-b2c6-c10a4d6d0a4a" providerId="ADAL" clId="{C7B67ADF-288E-4B2D-91FB-1F0C97DAC154}" dt="2024-09-17T03:44:44.702" v="4606" actId="20577"/>
        <pc:sldMkLst>
          <pc:docMk/>
          <pc:sldMk cId="707447553" sldId="517"/>
        </pc:sldMkLst>
      </pc:sldChg>
      <pc:sldChg chg="add">
        <pc:chgData name="福原　颯(s24d164)" userId="5dad88b0-8d9f-4ea1-b2c6-c10a4d6d0a4a" providerId="ADAL" clId="{C7B67ADF-288E-4B2D-91FB-1F0C97DAC154}" dt="2024-09-17T03:42:53.131" v="4481" actId="2890"/>
        <pc:sldMkLst>
          <pc:docMk/>
          <pc:sldMk cId="3235681266" sldId="518"/>
        </pc:sldMkLst>
      </pc:sldChg>
    </pc:docChg>
  </pc:docChgLst>
  <pc:docChgLst>
    <pc:chgData name="福原　颯(s24d164)" userId="5dad88b0-8d9f-4ea1-b2c6-c10a4d6d0a4a" providerId="ADAL" clId="{D1ACA527-0B31-4695-A5B8-6E385A74F40F}"/>
    <pc:docChg chg="undo custSel addSld delSld modSld sldOrd">
      <pc:chgData name="福原　颯(s24d164)" userId="5dad88b0-8d9f-4ea1-b2c6-c10a4d6d0a4a" providerId="ADAL" clId="{D1ACA527-0B31-4695-A5B8-6E385A74F40F}" dt="2024-09-02T10:55:43.220" v="5771" actId="478"/>
      <pc:docMkLst>
        <pc:docMk/>
      </pc:docMkLst>
      <pc:sldChg chg="modSp mod">
        <pc:chgData name="福原　颯(s24d164)" userId="5dad88b0-8d9f-4ea1-b2c6-c10a4d6d0a4a" providerId="ADAL" clId="{D1ACA527-0B31-4695-A5B8-6E385A74F40F}" dt="2024-09-02T07:21:43.459" v="197" actId="1076"/>
        <pc:sldMkLst>
          <pc:docMk/>
          <pc:sldMk cId="1452277363" sldId="263"/>
        </pc:sldMkLst>
      </pc:sldChg>
      <pc:sldChg chg="modSp mod">
        <pc:chgData name="福原　颯(s24d164)" userId="5dad88b0-8d9f-4ea1-b2c6-c10a4d6d0a4a" providerId="ADAL" clId="{D1ACA527-0B31-4695-A5B8-6E385A74F40F}" dt="2024-09-02T09:16:05.765" v="3428" actId="404"/>
        <pc:sldMkLst>
          <pc:docMk/>
          <pc:sldMk cId="3890680131" sldId="270"/>
        </pc:sldMkLst>
      </pc:sldChg>
      <pc:sldChg chg="modSp mod">
        <pc:chgData name="福原　颯(s24d164)" userId="5dad88b0-8d9f-4ea1-b2c6-c10a4d6d0a4a" providerId="ADAL" clId="{D1ACA527-0B31-4695-A5B8-6E385A74F40F}" dt="2024-09-02T08:14:22.303" v="2645" actId="2710"/>
        <pc:sldMkLst>
          <pc:docMk/>
          <pc:sldMk cId="3174857054" sldId="292"/>
        </pc:sldMkLst>
      </pc:sldChg>
      <pc:sldChg chg="modSp mod">
        <pc:chgData name="福原　颯(s24d164)" userId="5dad88b0-8d9f-4ea1-b2c6-c10a4d6d0a4a" providerId="ADAL" clId="{D1ACA527-0B31-4695-A5B8-6E385A74F40F}" dt="2024-09-02T07:39:11.015" v="707" actId="20577"/>
        <pc:sldMkLst>
          <pc:docMk/>
          <pc:sldMk cId="3669437246" sldId="296"/>
        </pc:sldMkLst>
      </pc:sldChg>
      <pc:sldChg chg="addSp delSp modSp mod delAnim modShow">
        <pc:chgData name="福原　颯(s24d164)" userId="5dad88b0-8d9f-4ea1-b2c6-c10a4d6d0a4a" providerId="ADAL" clId="{D1ACA527-0B31-4695-A5B8-6E385A74F40F}" dt="2024-09-02T09:36:11.993" v="4531" actId="20577"/>
        <pc:sldMkLst>
          <pc:docMk/>
          <pc:sldMk cId="418382245" sldId="363"/>
        </pc:sldMkLst>
      </pc:sldChg>
      <pc:sldChg chg="modSp mod">
        <pc:chgData name="福原　颯(s24d164)" userId="5dad88b0-8d9f-4ea1-b2c6-c10a4d6d0a4a" providerId="ADAL" clId="{D1ACA527-0B31-4695-A5B8-6E385A74F40F}" dt="2024-09-02T09:22:39.182" v="3685" actId="403"/>
        <pc:sldMkLst>
          <pc:docMk/>
          <pc:sldMk cId="2022843415" sldId="367"/>
        </pc:sldMkLst>
      </pc:sldChg>
      <pc:sldChg chg="modSp mod">
        <pc:chgData name="福原　颯(s24d164)" userId="5dad88b0-8d9f-4ea1-b2c6-c10a4d6d0a4a" providerId="ADAL" clId="{D1ACA527-0B31-4695-A5B8-6E385A74F40F}" dt="2024-09-02T08:47:17.612" v="3345" actId="404"/>
        <pc:sldMkLst>
          <pc:docMk/>
          <pc:sldMk cId="3280360261" sldId="416"/>
        </pc:sldMkLst>
      </pc:sldChg>
      <pc:sldChg chg="addSp delSp modSp del mod delAnim">
        <pc:chgData name="福原　颯(s24d164)" userId="5dad88b0-8d9f-4ea1-b2c6-c10a4d6d0a4a" providerId="ADAL" clId="{D1ACA527-0B31-4695-A5B8-6E385A74F40F}" dt="2024-09-02T07:30:33.330" v="533" actId="47"/>
        <pc:sldMkLst>
          <pc:docMk/>
          <pc:sldMk cId="1819057369" sldId="440"/>
        </pc:sldMkLst>
      </pc:sldChg>
      <pc:sldChg chg="modSp add mod">
        <pc:chgData name="福原　颯(s24d164)" userId="5dad88b0-8d9f-4ea1-b2c6-c10a4d6d0a4a" providerId="ADAL" clId="{D1ACA527-0B31-4695-A5B8-6E385A74F40F}" dt="2024-09-02T09:22:32.742" v="3682" actId="403"/>
        <pc:sldMkLst>
          <pc:docMk/>
          <pc:sldMk cId="545113248" sldId="449"/>
        </pc:sldMkLst>
      </pc:sldChg>
      <pc:sldChg chg="delSp modSp add mod ord delAnim">
        <pc:chgData name="福原　颯(s24d164)" userId="5dad88b0-8d9f-4ea1-b2c6-c10a4d6d0a4a" providerId="ADAL" clId="{D1ACA527-0B31-4695-A5B8-6E385A74F40F}" dt="2024-09-02T09:33:25.266" v="4294" actId="20577"/>
        <pc:sldMkLst>
          <pc:docMk/>
          <pc:sldMk cId="1306570241" sldId="450"/>
        </pc:sldMkLst>
      </pc:sldChg>
      <pc:sldChg chg="addSp delSp modSp add mod ord">
        <pc:chgData name="福原　颯(s24d164)" userId="5dad88b0-8d9f-4ea1-b2c6-c10a4d6d0a4a" providerId="ADAL" clId="{D1ACA527-0B31-4695-A5B8-6E385A74F40F}" dt="2024-09-02T09:31:06.348" v="4244" actId="1076"/>
        <pc:sldMkLst>
          <pc:docMk/>
          <pc:sldMk cId="2700123302" sldId="451"/>
        </pc:sldMkLst>
      </pc:sldChg>
      <pc:sldChg chg="add del">
        <pc:chgData name="福原　颯(s24d164)" userId="5dad88b0-8d9f-4ea1-b2c6-c10a4d6d0a4a" providerId="ADAL" clId="{D1ACA527-0B31-4695-A5B8-6E385A74F40F}" dt="2024-09-02T08:48:22.666" v="3355" actId="47"/>
        <pc:sldMkLst>
          <pc:docMk/>
          <pc:sldMk cId="1594786073" sldId="452"/>
        </pc:sldMkLst>
      </pc:sldChg>
      <pc:sldChg chg="addSp delSp modSp add mod modShow">
        <pc:chgData name="福原　颯(s24d164)" userId="5dad88b0-8d9f-4ea1-b2c6-c10a4d6d0a4a" providerId="ADAL" clId="{D1ACA527-0B31-4695-A5B8-6E385A74F40F}" dt="2024-09-02T08:48:07.047" v="3354" actId="1076"/>
        <pc:sldMkLst>
          <pc:docMk/>
          <pc:sldMk cId="3866724337" sldId="453"/>
        </pc:sldMkLst>
      </pc:sldChg>
      <pc:sldChg chg="addSp delSp modSp add mod ord">
        <pc:chgData name="福原　颯(s24d164)" userId="5dad88b0-8d9f-4ea1-b2c6-c10a4d6d0a4a" providerId="ADAL" clId="{D1ACA527-0B31-4695-A5B8-6E385A74F40F}" dt="2024-09-02T09:16:00.405" v="3427" actId="1076"/>
        <pc:sldMkLst>
          <pc:docMk/>
          <pc:sldMk cId="423420648" sldId="454"/>
        </pc:sldMkLst>
      </pc:sldChg>
      <pc:sldChg chg="modSp add mod">
        <pc:chgData name="福原　颯(s24d164)" userId="5dad88b0-8d9f-4ea1-b2c6-c10a4d6d0a4a" providerId="ADAL" clId="{D1ACA527-0B31-4695-A5B8-6E385A74F40F}" dt="2024-09-02T09:34:54.423" v="4467" actId="20577"/>
        <pc:sldMkLst>
          <pc:docMk/>
          <pc:sldMk cId="232895314" sldId="455"/>
        </pc:sldMkLst>
      </pc:sldChg>
      <pc:sldChg chg="addSp delSp modSp add mod">
        <pc:chgData name="福原　颯(s24d164)" userId="5dad88b0-8d9f-4ea1-b2c6-c10a4d6d0a4a" providerId="ADAL" clId="{D1ACA527-0B31-4695-A5B8-6E385A74F40F}" dt="2024-09-02T09:59:43.348" v="5080" actId="14100"/>
        <pc:sldMkLst>
          <pc:docMk/>
          <pc:sldMk cId="609736001" sldId="456"/>
        </pc:sldMkLst>
      </pc:sldChg>
      <pc:sldChg chg="modSp add mod">
        <pc:chgData name="福原　颯(s24d164)" userId="5dad88b0-8d9f-4ea1-b2c6-c10a4d6d0a4a" providerId="ADAL" clId="{D1ACA527-0B31-4695-A5B8-6E385A74F40F}" dt="2024-09-02T09:52:38.372" v="4920" actId="207"/>
        <pc:sldMkLst>
          <pc:docMk/>
          <pc:sldMk cId="2356944368" sldId="457"/>
        </pc:sldMkLst>
      </pc:sldChg>
      <pc:sldChg chg="modSp add del mod">
        <pc:chgData name="福原　颯(s24d164)" userId="5dad88b0-8d9f-4ea1-b2c6-c10a4d6d0a4a" providerId="ADAL" clId="{D1ACA527-0B31-4695-A5B8-6E385A74F40F}" dt="2024-09-02T09:55:52.829" v="4961" actId="47"/>
        <pc:sldMkLst>
          <pc:docMk/>
          <pc:sldMk cId="3027847363" sldId="458"/>
        </pc:sldMkLst>
      </pc:sldChg>
      <pc:sldChg chg="addSp modSp add mod">
        <pc:chgData name="福原　颯(s24d164)" userId="5dad88b0-8d9f-4ea1-b2c6-c10a4d6d0a4a" providerId="ADAL" clId="{D1ACA527-0B31-4695-A5B8-6E385A74F40F}" dt="2024-09-02T09:40:51.655" v="4649" actId="255"/>
        <pc:sldMkLst>
          <pc:docMk/>
          <pc:sldMk cId="3189240835" sldId="459"/>
        </pc:sldMkLst>
      </pc:sldChg>
      <pc:sldChg chg="addSp delSp modSp add mod">
        <pc:chgData name="福原　颯(s24d164)" userId="5dad88b0-8d9f-4ea1-b2c6-c10a4d6d0a4a" providerId="ADAL" clId="{D1ACA527-0B31-4695-A5B8-6E385A74F40F}" dt="2024-09-02T10:02:40.869" v="5090" actId="1076"/>
        <pc:sldMkLst>
          <pc:docMk/>
          <pc:sldMk cId="551086192" sldId="460"/>
        </pc:sldMkLst>
      </pc:sldChg>
      <pc:sldChg chg="addSp delSp modSp add mod">
        <pc:chgData name="福原　颯(s24d164)" userId="5dad88b0-8d9f-4ea1-b2c6-c10a4d6d0a4a" providerId="ADAL" clId="{D1ACA527-0B31-4695-A5B8-6E385A74F40F}" dt="2024-09-02T10:32:49.397" v="5379"/>
        <pc:sldMkLst>
          <pc:docMk/>
          <pc:sldMk cId="845863417" sldId="461"/>
        </pc:sldMkLst>
      </pc:sldChg>
      <pc:sldChg chg="addSp delSp modSp add mod">
        <pc:chgData name="福原　颯(s24d164)" userId="5dad88b0-8d9f-4ea1-b2c6-c10a4d6d0a4a" providerId="ADAL" clId="{D1ACA527-0B31-4695-A5B8-6E385A74F40F}" dt="2024-09-02T10:42:00.107" v="5434" actId="1076"/>
        <pc:sldMkLst>
          <pc:docMk/>
          <pc:sldMk cId="2702183722" sldId="462"/>
        </pc:sldMkLst>
      </pc:sldChg>
      <pc:sldChg chg="modSp add mod">
        <pc:chgData name="福原　颯(s24d164)" userId="5dad88b0-8d9f-4ea1-b2c6-c10a4d6d0a4a" providerId="ADAL" clId="{D1ACA527-0B31-4695-A5B8-6E385A74F40F}" dt="2024-09-02T10:39:07.015" v="5405" actId="1076"/>
        <pc:sldMkLst>
          <pc:docMk/>
          <pc:sldMk cId="977197672" sldId="463"/>
        </pc:sldMkLst>
      </pc:sldChg>
      <pc:sldChg chg="addSp delSp modSp add mod">
        <pc:chgData name="福原　颯(s24d164)" userId="5dad88b0-8d9f-4ea1-b2c6-c10a4d6d0a4a" providerId="ADAL" clId="{D1ACA527-0B31-4695-A5B8-6E385A74F40F}" dt="2024-09-02T10:51:15.974" v="5653" actId="20577"/>
        <pc:sldMkLst>
          <pc:docMk/>
          <pc:sldMk cId="2914751642" sldId="464"/>
        </pc:sldMkLst>
      </pc:sldChg>
      <pc:sldChg chg="modSp add">
        <pc:chgData name="福原　颯(s24d164)" userId="5dad88b0-8d9f-4ea1-b2c6-c10a4d6d0a4a" providerId="ADAL" clId="{D1ACA527-0B31-4695-A5B8-6E385A74F40F}" dt="2024-09-02T10:45:09.813" v="5512" actId="404"/>
        <pc:sldMkLst>
          <pc:docMk/>
          <pc:sldMk cId="3840979748" sldId="465"/>
        </pc:sldMkLst>
      </pc:sldChg>
      <pc:sldChg chg="addSp delSp modSp add mod">
        <pc:chgData name="福原　颯(s24d164)" userId="5dad88b0-8d9f-4ea1-b2c6-c10a4d6d0a4a" providerId="ADAL" clId="{D1ACA527-0B31-4695-A5B8-6E385A74F40F}" dt="2024-09-02T10:55:43.220" v="5771" actId="478"/>
        <pc:sldMkLst>
          <pc:docMk/>
          <pc:sldMk cId="1576737104" sldId="466"/>
        </pc:sldMkLst>
      </pc:sldChg>
    </pc:docChg>
  </pc:docChgLst>
  <pc:docChgLst>
    <pc:chgData name="福原　颯(s24d164)" userId="5dad88b0-8d9f-4ea1-b2c6-c10a4d6d0a4a" providerId="ADAL" clId="{0DD680C3-D15B-4C92-AC1A-D83DB451B65A}"/>
    <pc:docChg chg="undo custSel addSld delSld modSld">
      <pc:chgData name="福原　颯(s24d164)" userId="5dad88b0-8d9f-4ea1-b2c6-c10a4d6d0a4a" providerId="ADAL" clId="{0DD680C3-D15B-4C92-AC1A-D83DB451B65A}" dt="2024-09-18T07:27:29.904" v="397"/>
      <pc:docMkLst>
        <pc:docMk/>
      </pc:docMkLst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486001388" sldId="34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418382245" sldId="36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022843415" sldId="367"/>
        </pc:sldMkLst>
      </pc:sldChg>
      <pc:sldChg chg="modNotesTx">
        <pc:chgData name="福原　颯(s24d164)" userId="5dad88b0-8d9f-4ea1-b2c6-c10a4d6d0a4a" providerId="ADAL" clId="{0DD680C3-D15B-4C92-AC1A-D83DB451B65A}" dt="2024-09-17T17:34:10.666" v="2" actId="6549"/>
        <pc:sldMkLst>
          <pc:docMk/>
          <pc:sldMk cId="545113248" sldId="44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700123302" sldId="451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866724337" sldId="45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423420648" sldId="454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32895314" sldId="45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356944368" sldId="457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189240835" sldId="45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845863417" sldId="461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413148916" sldId="46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760283428" sldId="46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244430561" sldId="470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4064885365" sldId="471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295866264" sldId="472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660268244" sldId="47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666141805" sldId="474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397892319" sldId="47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4109290282" sldId="47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563991941" sldId="480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698350966" sldId="481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587152433" sldId="482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4251583710" sldId="48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662944057" sldId="48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928350818" sldId="486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007412481" sldId="48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293918754" sldId="48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238039418" sldId="490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506245929" sldId="492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955146950" sldId="49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533304578" sldId="494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957234417" sldId="49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09151991" sldId="496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49550894" sldId="497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543220752" sldId="49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644308075" sldId="49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605311112" sldId="504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210312100" sldId="50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999581275" sldId="506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063014634" sldId="507"/>
        </pc:sldMkLst>
      </pc:sldChg>
      <pc:sldChg chg="modNotesTx">
        <pc:chgData name="福原　颯(s24d164)" userId="5dad88b0-8d9f-4ea1-b2c6-c10a4d6d0a4a" providerId="ADAL" clId="{0DD680C3-D15B-4C92-AC1A-D83DB451B65A}" dt="2024-09-17T17:34:06.586" v="1" actId="6549"/>
        <pc:sldMkLst>
          <pc:docMk/>
          <pc:sldMk cId="3201525150" sldId="50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241033273" sldId="50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422897799" sldId="510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296751089" sldId="511"/>
        </pc:sldMkLst>
      </pc:sldChg>
      <pc:sldChg chg="modNotesTx">
        <pc:chgData name="福原　颯(s24d164)" userId="5dad88b0-8d9f-4ea1-b2c6-c10a4d6d0a4a" providerId="ADAL" clId="{0DD680C3-D15B-4C92-AC1A-D83DB451B65A}" dt="2024-09-17T17:34:12.396" v="3" actId="6549"/>
        <pc:sldMkLst>
          <pc:docMk/>
          <pc:sldMk cId="2825117793" sldId="512"/>
        </pc:sldMkLst>
      </pc:sldChg>
      <pc:sldChg chg="modNotesTx">
        <pc:chgData name="福原　颯(s24d164)" userId="5dad88b0-8d9f-4ea1-b2c6-c10a4d6d0a4a" providerId="ADAL" clId="{0DD680C3-D15B-4C92-AC1A-D83DB451B65A}" dt="2024-09-17T17:34:14.696" v="4" actId="6549"/>
        <pc:sldMkLst>
          <pc:docMk/>
          <pc:sldMk cId="3274072135" sldId="51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763109654" sldId="514"/>
        </pc:sldMkLst>
      </pc:sldChg>
      <pc:sldChg chg="modNotesTx">
        <pc:chgData name="福原　颯(s24d164)" userId="5dad88b0-8d9f-4ea1-b2c6-c10a4d6d0a4a" providerId="ADAL" clId="{0DD680C3-D15B-4C92-AC1A-D83DB451B65A}" dt="2024-09-17T17:34:18.586" v="6" actId="6549"/>
        <pc:sldMkLst>
          <pc:docMk/>
          <pc:sldMk cId="4060169230" sldId="516"/>
        </pc:sldMkLst>
      </pc:sldChg>
      <pc:sldChg chg="modNotesTx">
        <pc:chgData name="福原　颯(s24d164)" userId="5dad88b0-8d9f-4ea1-b2c6-c10a4d6d0a4a" providerId="ADAL" clId="{0DD680C3-D15B-4C92-AC1A-D83DB451B65A}" dt="2024-09-17T17:34:33.460" v="12" actId="6549"/>
        <pc:sldMkLst>
          <pc:docMk/>
          <pc:sldMk cId="707447553" sldId="517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235681266" sldId="518"/>
        </pc:sldMkLst>
      </pc:sldChg>
      <pc:sldChg chg="modNotesTx">
        <pc:chgData name="福原　颯(s24d164)" userId="5dad88b0-8d9f-4ea1-b2c6-c10a4d6d0a4a" providerId="ADAL" clId="{0DD680C3-D15B-4C92-AC1A-D83DB451B65A}" dt="2024-09-17T17:34:16.786" v="5" actId="6549"/>
        <pc:sldMkLst>
          <pc:docMk/>
          <pc:sldMk cId="3360977970" sldId="520"/>
        </pc:sldMkLst>
      </pc:sldChg>
      <pc:sldChg chg="modNotesTx">
        <pc:chgData name="福原　颯(s24d164)" userId="5dad88b0-8d9f-4ea1-b2c6-c10a4d6d0a4a" providerId="ADAL" clId="{0DD680C3-D15B-4C92-AC1A-D83DB451B65A}" dt="2024-09-17T17:34:21.216" v="7" actId="6549"/>
        <pc:sldMkLst>
          <pc:docMk/>
          <pc:sldMk cId="926834026" sldId="522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756637530" sldId="523"/>
        </pc:sldMkLst>
      </pc:sldChg>
      <pc:sldChg chg="modNotesTx">
        <pc:chgData name="福原　颯(s24d164)" userId="5dad88b0-8d9f-4ea1-b2c6-c10a4d6d0a4a" providerId="ADAL" clId="{0DD680C3-D15B-4C92-AC1A-D83DB451B65A}" dt="2024-09-17T17:34:22.937" v="8" actId="6549"/>
        <pc:sldMkLst>
          <pc:docMk/>
          <pc:sldMk cId="1492636824" sldId="524"/>
        </pc:sldMkLst>
      </pc:sldChg>
      <pc:sldChg chg="modNotesTx">
        <pc:chgData name="福原　颯(s24d164)" userId="5dad88b0-8d9f-4ea1-b2c6-c10a4d6d0a4a" providerId="ADAL" clId="{0DD680C3-D15B-4C92-AC1A-D83DB451B65A}" dt="2024-09-17T17:34:26.156" v="9" actId="6549"/>
        <pc:sldMkLst>
          <pc:docMk/>
          <pc:sldMk cId="2437077959" sldId="526"/>
        </pc:sldMkLst>
      </pc:sldChg>
      <pc:sldChg chg="modNotesTx">
        <pc:chgData name="福原　颯(s24d164)" userId="5dad88b0-8d9f-4ea1-b2c6-c10a4d6d0a4a" providerId="ADAL" clId="{0DD680C3-D15B-4C92-AC1A-D83DB451B65A}" dt="2024-09-17T17:34:28.596" v="10" actId="6549"/>
        <pc:sldMkLst>
          <pc:docMk/>
          <pc:sldMk cId="3238925954" sldId="527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553454736" sldId="52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05125504" sldId="530"/>
        </pc:sldMkLst>
      </pc:sldChg>
      <pc:sldChg chg="modSp modNotesTx">
        <pc:chgData name="福原　颯(s24d164)" userId="5dad88b0-8d9f-4ea1-b2c6-c10a4d6d0a4a" providerId="ADAL" clId="{0DD680C3-D15B-4C92-AC1A-D83DB451B65A}" dt="2024-09-18T07:27:29.904" v="397"/>
        <pc:sldMkLst>
          <pc:docMk/>
          <pc:sldMk cId="1777063703" sldId="531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278374331" sldId="533"/>
        </pc:sldMkLst>
      </pc:sldChg>
      <pc:sldChg chg="modNotesTx">
        <pc:chgData name="福原　颯(s24d164)" userId="5dad88b0-8d9f-4ea1-b2c6-c10a4d6d0a4a" providerId="ADAL" clId="{0DD680C3-D15B-4C92-AC1A-D83DB451B65A}" dt="2024-09-17T17:34:54.966" v="21" actId="6549"/>
        <pc:sldMkLst>
          <pc:docMk/>
          <pc:sldMk cId="3281802686" sldId="534"/>
        </pc:sldMkLst>
      </pc:sldChg>
      <pc:sldChg chg="modNotesTx">
        <pc:chgData name="福原　颯(s24d164)" userId="5dad88b0-8d9f-4ea1-b2c6-c10a4d6d0a4a" providerId="ADAL" clId="{0DD680C3-D15B-4C92-AC1A-D83DB451B65A}" dt="2024-09-17T17:34:44.706" v="17" actId="6549"/>
        <pc:sldMkLst>
          <pc:docMk/>
          <pc:sldMk cId="787021457" sldId="535"/>
        </pc:sldMkLst>
      </pc:sldChg>
      <pc:sldChg chg="modNotesTx">
        <pc:chgData name="福原　颯(s24d164)" userId="5dad88b0-8d9f-4ea1-b2c6-c10a4d6d0a4a" providerId="ADAL" clId="{0DD680C3-D15B-4C92-AC1A-D83DB451B65A}" dt="2024-09-17T17:34:38.008" v="14" actId="6549"/>
        <pc:sldMkLst>
          <pc:docMk/>
          <pc:sldMk cId="657489115" sldId="536"/>
        </pc:sldMkLst>
      </pc:sldChg>
      <pc:sldChg chg="modNotesTx">
        <pc:chgData name="福原　颯(s24d164)" userId="5dad88b0-8d9f-4ea1-b2c6-c10a4d6d0a4a" providerId="ADAL" clId="{0DD680C3-D15B-4C92-AC1A-D83DB451B65A}" dt="2024-09-17T17:34:42.966" v="16" actId="6549"/>
        <pc:sldMkLst>
          <pc:docMk/>
          <pc:sldMk cId="2340234848" sldId="537"/>
        </pc:sldMkLst>
      </pc:sldChg>
      <pc:sldChg chg="modNotesTx">
        <pc:chgData name="福原　颯(s24d164)" userId="5dad88b0-8d9f-4ea1-b2c6-c10a4d6d0a4a" providerId="ADAL" clId="{0DD680C3-D15B-4C92-AC1A-D83DB451B65A}" dt="2024-09-17T17:34:47.296" v="18" actId="6549"/>
        <pc:sldMkLst>
          <pc:docMk/>
          <pc:sldMk cId="1184372124" sldId="538"/>
        </pc:sldMkLst>
      </pc:sldChg>
      <pc:sldChg chg="modNotesTx">
        <pc:chgData name="福原　颯(s24d164)" userId="5dad88b0-8d9f-4ea1-b2c6-c10a4d6d0a4a" providerId="ADAL" clId="{0DD680C3-D15B-4C92-AC1A-D83DB451B65A}" dt="2024-09-17T17:34:49.216" v="19" actId="6549"/>
        <pc:sldMkLst>
          <pc:docMk/>
          <pc:sldMk cId="2634214433" sldId="539"/>
        </pc:sldMkLst>
      </pc:sldChg>
      <pc:sldChg chg="modNotesTx">
        <pc:chgData name="福原　颯(s24d164)" userId="5dad88b0-8d9f-4ea1-b2c6-c10a4d6d0a4a" providerId="ADAL" clId="{0DD680C3-D15B-4C92-AC1A-D83DB451B65A}" dt="2024-09-17T17:34:52.626" v="20" actId="6549"/>
        <pc:sldMkLst>
          <pc:docMk/>
          <pc:sldMk cId="2779778668" sldId="540"/>
        </pc:sldMkLst>
      </pc:sldChg>
      <pc:sldChg chg="modNotesTx">
        <pc:chgData name="福原　颯(s24d164)" userId="5dad88b0-8d9f-4ea1-b2c6-c10a4d6d0a4a" providerId="ADAL" clId="{0DD680C3-D15B-4C92-AC1A-D83DB451B65A}" dt="2024-09-17T17:35:04.806" v="25" actId="6549"/>
        <pc:sldMkLst>
          <pc:docMk/>
          <pc:sldMk cId="2536414103" sldId="541"/>
        </pc:sldMkLst>
      </pc:sldChg>
      <pc:sldChg chg="modNotesTx">
        <pc:chgData name="福原　颯(s24d164)" userId="5dad88b0-8d9f-4ea1-b2c6-c10a4d6d0a4a" providerId="ADAL" clId="{0DD680C3-D15B-4C92-AC1A-D83DB451B65A}" dt="2024-09-17T17:34:56.926" v="22" actId="6549"/>
        <pc:sldMkLst>
          <pc:docMk/>
          <pc:sldMk cId="4135016211" sldId="542"/>
        </pc:sldMkLst>
      </pc:sldChg>
      <pc:sldChg chg="modNotesTx">
        <pc:chgData name="福原　颯(s24d164)" userId="5dad88b0-8d9f-4ea1-b2c6-c10a4d6d0a4a" providerId="ADAL" clId="{0DD680C3-D15B-4C92-AC1A-D83DB451B65A}" dt="2024-09-17T17:34:59.281" v="23" actId="6549"/>
        <pc:sldMkLst>
          <pc:docMk/>
          <pc:sldMk cId="2530920632" sldId="543"/>
        </pc:sldMkLst>
      </pc:sldChg>
      <pc:sldChg chg="modNotesTx">
        <pc:chgData name="福原　颯(s24d164)" userId="5dad88b0-8d9f-4ea1-b2c6-c10a4d6d0a4a" providerId="ADAL" clId="{0DD680C3-D15B-4C92-AC1A-D83DB451B65A}" dt="2024-09-17T17:35:01.609" v="24" actId="6549"/>
        <pc:sldMkLst>
          <pc:docMk/>
          <pc:sldMk cId="1074092287" sldId="544"/>
        </pc:sldMkLst>
      </pc:sldChg>
      <pc:sldChg chg="modNotesTx">
        <pc:chgData name="福原　颯(s24d164)" userId="5dad88b0-8d9f-4ea1-b2c6-c10a4d6d0a4a" providerId="ADAL" clId="{0DD680C3-D15B-4C92-AC1A-D83DB451B65A}" dt="2024-09-17T17:35:12.329" v="27" actId="6549"/>
        <pc:sldMkLst>
          <pc:docMk/>
          <pc:sldMk cId="2083591494" sldId="545"/>
        </pc:sldMkLst>
      </pc:sldChg>
      <pc:sldChg chg="modNotesTx">
        <pc:chgData name="福原　颯(s24d164)" userId="5dad88b0-8d9f-4ea1-b2c6-c10a4d6d0a4a" providerId="ADAL" clId="{0DD680C3-D15B-4C92-AC1A-D83DB451B65A}" dt="2024-09-17T17:35:10.756" v="26" actId="6549"/>
        <pc:sldMkLst>
          <pc:docMk/>
          <pc:sldMk cId="2393299346" sldId="546"/>
        </pc:sldMkLst>
      </pc:sldChg>
      <pc:sldChg chg="modNotesTx">
        <pc:chgData name="福原　颯(s24d164)" userId="5dad88b0-8d9f-4ea1-b2c6-c10a4d6d0a4a" providerId="ADAL" clId="{0DD680C3-D15B-4C92-AC1A-D83DB451B65A}" dt="2024-09-17T17:34:31.636" v="11" actId="6549"/>
        <pc:sldMkLst>
          <pc:docMk/>
          <pc:sldMk cId="2971353691" sldId="550"/>
        </pc:sldMkLst>
      </pc:sldChg>
      <pc:sldChg chg="modNotesTx">
        <pc:chgData name="福原　颯(s24d164)" userId="5dad88b0-8d9f-4ea1-b2c6-c10a4d6d0a4a" providerId="ADAL" clId="{0DD680C3-D15B-4C92-AC1A-D83DB451B65A}" dt="2024-09-17T17:35:15.026" v="28" actId="6549"/>
        <pc:sldMkLst>
          <pc:docMk/>
          <pc:sldMk cId="245135390" sldId="551"/>
        </pc:sldMkLst>
      </pc:sldChg>
      <pc:sldChg chg="modNotesTx">
        <pc:chgData name="福原　颯(s24d164)" userId="5dad88b0-8d9f-4ea1-b2c6-c10a4d6d0a4a" providerId="ADAL" clId="{0DD680C3-D15B-4C92-AC1A-D83DB451B65A}" dt="2024-09-17T17:35:17.616" v="29" actId="6549"/>
        <pc:sldMkLst>
          <pc:docMk/>
          <pc:sldMk cId="338589204" sldId="552"/>
        </pc:sldMkLst>
      </pc:sldChg>
      <pc:sldChg chg="modNotesTx">
        <pc:chgData name="福原　颯(s24d164)" userId="5dad88b0-8d9f-4ea1-b2c6-c10a4d6d0a4a" providerId="ADAL" clId="{0DD680C3-D15B-4C92-AC1A-D83DB451B65A}" dt="2024-09-17T17:35:19.466" v="30" actId="6549"/>
        <pc:sldMkLst>
          <pc:docMk/>
          <pc:sldMk cId="561060879" sldId="55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555829080" sldId="55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706130816" sldId="556"/>
        </pc:sldMkLst>
      </pc:sldChg>
      <pc:sldChg chg="modSp mod">
        <pc:chgData name="福原　颯(s24d164)" userId="5dad88b0-8d9f-4ea1-b2c6-c10a4d6d0a4a" providerId="ADAL" clId="{0DD680C3-D15B-4C92-AC1A-D83DB451B65A}" dt="2024-09-17T17:46:09.287" v="395" actId="20577"/>
        <pc:sldMkLst>
          <pc:docMk/>
          <pc:sldMk cId="3098468264" sldId="557"/>
        </pc:sldMkLst>
      </pc:sldChg>
      <pc:sldChg chg="modNotesTx">
        <pc:chgData name="福原　颯(s24d164)" userId="5dad88b0-8d9f-4ea1-b2c6-c10a4d6d0a4a" providerId="ADAL" clId="{0DD680C3-D15B-4C92-AC1A-D83DB451B65A}" dt="2024-09-17T17:35:22.906" v="31" actId="6549"/>
        <pc:sldMkLst>
          <pc:docMk/>
          <pc:sldMk cId="2437348224" sldId="558"/>
        </pc:sldMkLst>
      </pc:sldChg>
      <pc:sldChg chg="modNotesTx">
        <pc:chgData name="福原　颯(s24d164)" userId="5dad88b0-8d9f-4ea1-b2c6-c10a4d6d0a4a" providerId="ADAL" clId="{0DD680C3-D15B-4C92-AC1A-D83DB451B65A}" dt="2024-09-17T17:35:24.846" v="32" actId="6549"/>
        <pc:sldMkLst>
          <pc:docMk/>
          <pc:sldMk cId="1399150608" sldId="55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180030950" sldId="560"/>
        </pc:sldMkLst>
      </pc:sldChg>
      <pc:sldChg chg="modNotesTx">
        <pc:chgData name="福原　颯(s24d164)" userId="5dad88b0-8d9f-4ea1-b2c6-c10a4d6d0a4a" providerId="ADAL" clId="{0DD680C3-D15B-4C92-AC1A-D83DB451B65A}" dt="2024-09-17T17:35:42.121" v="34" actId="6549"/>
        <pc:sldMkLst>
          <pc:docMk/>
          <pc:sldMk cId="411907626" sldId="563"/>
        </pc:sldMkLst>
      </pc:sldChg>
      <pc:sldChg chg="modSp">
        <pc:chgData name="福原　颯(s24d164)" userId="5dad88b0-8d9f-4ea1-b2c6-c10a4d6d0a4a" providerId="ADAL" clId="{0DD680C3-D15B-4C92-AC1A-D83DB451B65A}" dt="2024-09-17T17:48:48.716" v="396" actId="20577"/>
        <pc:sldMkLst>
          <pc:docMk/>
          <pc:sldMk cId="2499128212" sldId="564"/>
        </pc:sldMkLst>
      </pc:sldChg>
      <pc:sldChg chg="modSp mod">
        <pc:chgData name="福原　颯(s24d164)" userId="5dad88b0-8d9f-4ea1-b2c6-c10a4d6d0a4a" providerId="ADAL" clId="{0DD680C3-D15B-4C92-AC1A-D83DB451B65A}" dt="2024-09-17T17:36:04.586" v="95" actId="20577"/>
        <pc:sldMkLst>
          <pc:docMk/>
          <pc:sldMk cId="2608318930" sldId="565"/>
        </pc:sldMkLst>
      </pc:sldChg>
      <pc:sldChg chg="modSp add mod">
        <pc:chgData name="福原　颯(s24d164)" userId="5dad88b0-8d9f-4ea1-b2c6-c10a4d6d0a4a" providerId="ADAL" clId="{0DD680C3-D15B-4C92-AC1A-D83DB451B65A}" dt="2024-09-17T17:36:25.106" v="104" actId="20577"/>
        <pc:sldMkLst>
          <pc:docMk/>
          <pc:sldMk cId="4080382974" sldId="566"/>
        </pc:sldMkLst>
      </pc:sldChg>
    </pc:docChg>
  </pc:docChgLst>
  <pc:docChgLst>
    <pc:chgData name="福原　颯(s24d164)" userId="5dad88b0-8d9f-4ea1-b2c6-c10a4d6d0a4a" providerId="ADAL" clId="{A9BD5DBC-F65B-425F-8BD0-14FD5821B94E}"/>
    <pc:docChg chg="delSld">
      <pc:chgData name="福原　颯(s24d164)" userId="5dad88b0-8d9f-4ea1-b2c6-c10a4d6d0a4a" providerId="ADAL" clId="{A9BD5DBC-F65B-425F-8BD0-14FD5821B94E}" dt="2025-02-28T09:33:52.954" v="0" actId="47"/>
      <pc:docMkLst>
        <pc:docMk/>
      </pc:docMkLst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371754572" sldId="449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825117793" sldId="512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274072135" sldId="513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246364064" sldId="514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396290773" sldId="516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752936275" sldId="517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258415691" sldId="518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257393060" sldId="520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669589288" sldId="521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416440784" sldId="523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680286438" sldId="527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135830788" sldId="528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179579777" sldId="529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905854082" sldId="535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787638537" sldId="537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463404672" sldId="540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562419327" sldId="541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687298135" sldId="545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255067149" sldId="547"/>
        </pc:sldMkLst>
      </pc:sldChg>
    </pc:docChg>
  </pc:docChgLst>
  <pc:docChgLst>
    <pc:chgData name="福原　颯(s24d164)" userId="5dad88b0-8d9f-4ea1-b2c6-c10a4d6d0a4a" providerId="ADAL" clId="{083BA301-1DC6-47BE-863D-ED78B06E78AB}"/>
    <pc:docChg chg="undo custSel addSld delSld modSld sldOrd modMainMaster modNotesMaster">
      <pc:chgData name="福原　颯(s24d164)" userId="5dad88b0-8d9f-4ea1-b2c6-c10a4d6d0a4a" providerId="ADAL" clId="{083BA301-1DC6-47BE-863D-ED78B06E78AB}" dt="2025-04-16T13:24:28.488" v="22968" actId="20577"/>
      <pc:docMkLst>
        <pc:docMk/>
      </pc:docMkLst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452277363" sldId="263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890680131" sldId="270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2426550954" sldId="515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2816769270" sldId="519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28881671" sldId="522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637048831" sldId="524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2668594093" sldId="525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4071877879" sldId="526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164677062" sldId="530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2999478652" sldId="532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255930890" sldId="533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4027594288" sldId="534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4001194367" sldId="538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449721194" sldId="542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01412082" sldId="543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72824474" sldId="544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683255463" sldId="546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032138665" sldId="548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842031104" sldId="551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2846362254" sldId="552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593412889" sldId="553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981769942" sldId="557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763007250" sldId="559"/>
        </pc:sldMkLst>
      </pc:sldChg>
      <pc:sldChg chg="addSp delSp modSp new mod ord">
        <pc:chgData name="福原　颯(s24d164)" userId="5dad88b0-8d9f-4ea1-b2c6-c10a4d6d0a4a" providerId="ADAL" clId="{083BA301-1DC6-47BE-863D-ED78B06E78AB}" dt="2025-04-14T06:48:35.855" v="356" actId="20577"/>
        <pc:sldMkLst>
          <pc:docMk/>
          <pc:sldMk cId="3101350149" sldId="560"/>
        </pc:sldMkLst>
      </pc:sldChg>
      <pc:sldChg chg="new">
        <pc:chgData name="福原　颯(s24d164)" userId="5dad88b0-8d9f-4ea1-b2c6-c10a4d6d0a4a" providerId="ADAL" clId="{083BA301-1DC6-47BE-863D-ED78B06E78AB}" dt="2025-04-14T05:47:49.182" v="295" actId="680"/>
        <pc:sldMkLst>
          <pc:docMk/>
          <pc:sldMk cId="338280919" sldId="561"/>
        </pc:sldMkLst>
      </pc:sldChg>
      <pc:sldChg chg="modSp new mod ord">
        <pc:chgData name="福原　颯(s24d164)" userId="5dad88b0-8d9f-4ea1-b2c6-c10a4d6d0a4a" providerId="ADAL" clId="{083BA301-1DC6-47BE-863D-ED78B06E78AB}" dt="2025-04-14T06:41:05.405" v="316" actId="20577"/>
        <pc:sldMkLst>
          <pc:docMk/>
          <pc:sldMk cId="4002567523" sldId="562"/>
        </pc:sldMkLst>
      </pc:sldChg>
      <pc:sldChg chg="new del">
        <pc:chgData name="福原　颯(s24d164)" userId="5dad88b0-8d9f-4ea1-b2c6-c10a4d6d0a4a" providerId="ADAL" clId="{083BA301-1DC6-47BE-863D-ED78B06E78AB}" dt="2025-04-14T05:48:59.349" v="301" actId="47"/>
        <pc:sldMkLst>
          <pc:docMk/>
          <pc:sldMk cId="4052151318" sldId="563"/>
        </pc:sldMkLst>
      </pc:sldChg>
      <pc:sldChg chg="modSp new mod">
        <pc:chgData name="福原　颯(s24d164)" userId="5dad88b0-8d9f-4ea1-b2c6-c10a4d6d0a4a" providerId="ADAL" clId="{083BA301-1DC6-47BE-863D-ED78B06E78AB}" dt="2025-04-14T12:22:29.404" v="2386" actId="5793"/>
        <pc:sldMkLst>
          <pc:docMk/>
          <pc:sldMk cId="4113360082" sldId="563"/>
        </pc:sldMkLst>
      </pc:sldChg>
      <pc:sldChg chg="addSp delSp modSp add mod ord">
        <pc:chgData name="福原　颯(s24d164)" userId="5dad88b0-8d9f-4ea1-b2c6-c10a4d6d0a4a" providerId="ADAL" clId="{083BA301-1DC6-47BE-863D-ED78B06E78AB}" dt="2025-04-14T09:13:32.493" v="1379" actId="1076"/>
        <pc:sldMkLst>
          <pc:docMk/>
          <pc:sldMk cId="70252964" sldId="564"/>
        </pc:sldMkLst>
      </pc:sldChg>
      <pc:sldChg chg="modSp add mod">
        <pc:chgData name="福原　颯(s24d164)" userId="5dad88b0-8d9f-4ea1-b2c6-c10a4d6d0a4a" providerId="ADAL" clId="{083BA301-1DC6-47BE-863D-ED78B06E78AB}" dt="2025-04-14T06:50:53.355" v="449" actId="20577"/>
        <pc:sldMkLst>
          <pc:docMk/>
          <pc:sldMk cId="606541456" sldId="565"/>
        </pc:sldMkLst>
      </pc:sldChg>
      <pc:sldChg chg="modSp add mod">
        <pc:chgData name="福原　颯(s24d164)" userId="5dad88b0-8d9f-4ea1-b2c6-c10a4d6d0a4a" providerId="ADAL" clId="{083BA301-1DC6-47BE-863D-ED78B06E78AB}" dt="2025-04-14T06:52:05.843" v="559" actId="20577"/>
        <pc:sldMkLst>
          <pc:docMk/>
          <pc:sldMk cId="2361246623" sldId="566"/>
        </pc:sldMkLst>
      </pc:sldChg>
      <pc:sldChg chg="modSp add mod">
        <pc:chgData name="福原　颯(s24d164)" userId="5dad88b0-8d9f-4ea1-b2c6-c10a4d6d0a4a" providerId="ADAL" clId="{083BA301-1DC6-47BE-863D-ED78B06E78AB}" dt="2025-04-14T06:53:59.657" v="585" actId="20577"/>
        <pc:sldMkLst>
          <pc:docMk/>
          <pc:sldMk cId="4245538123" sldId="567"/>
        </pc:sldMkLst>
      </pc:sldChg>
      <pc:sldChg chg="modSp add mod">
        <pc:chgData name="福原　颯(s24d164)" userId="5dad88b0-8d9f-4ea1-b2c6-c10a4d6d0a4a" providerId="ADAL" clId="{083BA301-1DC6-47BE-863D-ED78B06E78AB}" dt="2025-04-14T06:54:16.036" v="592" actId="20577"/>
        <pc:sldMkLst>
          <pc:docMk/>
          <pc:sldMk cId="309975953" sldId="568"/>
        </pc:sldMkLst>
      </pc:sldChg>
      <pc:sldChg chg="modSp add mod">
        <pc:chgData name="福原　颯(s24d164)" userId="5dad88b0-8d9f-4ea1-b2c6-c10a4d6d0a4a" providerId="ADAL" clId="{083BA301-1DC6-47BE-863D-ED78B06E78AB}" dt="2025-04-14T06:55:51.508" v="658" actId="20577"/>
        <pc:sldMkLst>
          <pc:docMk/>
          <pc:sldMk cId="3642564091" sldId="569"/>
        </pc:sldMkLst>
      </pc:sldChg>
      <pc:sldChg chg="modSp add mod">
        <pc:chgData name="福原　颯(s24d164)" userId="5dad88b0-8d9f-4ea1-b2c6-c10a4d6d0a4a" providerId="ADAL" clId="{083BA301-1DC6-47BE-863D-ED78B06E78AB}" dt="2025-04-14T06:55:02.635" v="630" actId="20577"/>
        <pc:sldMkLst>
          <pc:docMk/>
          <pc:sldMk cId="1493433391" sldId="570"/>
        </pc:sldMkLst>
      </pc:sldChg>
      <pc:sldChg chg="add">
        <pc:chgData name="福原　颯(s24d164)" userId="5dad88b0-8d9f-4ea1-b2c6-c10a4d6d0a4a" providerId="ADAL" clId="{083BA301-1DC6-47BE-863D-ED78B06E78AB}" dt="2025-04-14T06:57:04.489" v="659"/>
        <pc:sldMkLst>
          <pc:docMk/>
          <pc:sldMk cId="85789646" sldId="571"/>
        </pc:sldMkLst>
      </pc:sldChg>
      <pc:sldChg chg="modSp add mod">
        <pc:chgData name="福原　颯(s24d164)" userId="5dad88b0-8d9f-4ea1-b2c6-c10a4d6d0a4a" providerId="ADAL" clId="{083BA301-1DC6-47BE-863D-ED78B06E78AB}" dt="2025-04-14T06:57:29.087" v="712" actId="20577"/>
        <pc:sldMkLst>
          <pc:docMk/>
          <pc:sldMk cId="3720103756" sldId="572"/>
        </pc:sldMkLst>
      </pc:sldChg>
      <pc:sldChg chg="modSp add mod">
        <pc:chgData name="福原　颯(s24d164)" userId="5dad88b0-8d9f-4ea1-b2c6-c10a4d6d0a4a" providerId="ADAL" clId="{083BA301-1DC6-47BE-863D-ED78B06E78AB}" dt="2025-04-14T06:57:47.294" v="747" actId="20577"/>
        <pc:sldMkLst>
          <pc:docMk/>
          <pc:sldMk cId="2829114527" sldId="573"/>
        </pc:sldMkLst>
      </pc:sldChg>
      <pc:sldChg chg="modSp add mod">
        <pc:chgData name="福原　颯(s24d164)" userId="5dad88b0-8d9f-4ea1-b2c6-c10a4d6d0a4a" providerId="ADAL" clId="{083BA301-1DC6-47BE-863D-ED78B06E78AB}" dt="2025-04-14T06:57:54.283" v="750" actId="20577"/>
        <pc:sldMkLst>
          <pc:docMk/>
          <pc:sldMk cId="1540128523" sldId="574"/>
        </pc:sldMkLst>
      </pc:sldChg>
      <pc:sldChg chg="modSp add mod">
        <pc:chgData name="福原　颯(s24d164)" userId="5dad88b0-8d9f-4ea1-b2c6-c10a4d6d0a4a" providerId="ADAL" clId="{083BA301-1DC6-47BE-863D-ED78B06E78AB}" dt="2025-04-14T09:15:04.003" v="1383" actId="20577"/>
        <pc:sldMkLst>
          <pc:docMk/>
          <pc:sldMk cId="2952434325" sldId="575"/>
        </pc:sldMkLst>
      </pc:sldChg>
      <pc:sldChg chg="modSp add mod">
        <pc:chgData name="福原　颯(s24d164)" userId="5dad88b0-8d9f-4ea1-b2c6-c10a4d6d0a4a" providerId="ADAL" clId="{083BA301-1DC6-47BE-863D-ED78B06E78AB}" dt="2025-04-14T09:17:45.123" v="1449" actId="20577"/>
        <pc:sldMkLst>
          <pc:docMk/>
          <pc:sldMk cId="1333854303" sldId="576"/>
        </pc:sldMkLst>
      </pc:sldChg>
      <pc:sldChg chg="addSp modSp add mod">
        <pc:chgData name="福原　颯(s24d164)" userId="5dad88b0-8d9f-4ea1-b2c6-c10a4d6d0a4a" providerId="ADAL" clId="{083BA301-1DC6-47BE-863D-ED78B06E78AB}" dt="2025-04-14T09:22:11.630" v="1454" actId="11529"/>
        <pc:sldMkLst>
          <pc:docMk/>
          <pc:sldMk cId="3361981834" sldId="577"/>
        </pc:sldMkLst>
      </pc:sldChg>
      <pc:sldChg chg="modSp add mod">
        <pc:chgData name="福原　颯(s24d164)" userId="5dad88b0-8d9f-4ea1-b2c6-c10a4d6d0a4a" providerId="ADAL" clId="{083BA301-1DC6-47BE-863D-ED78B06E78AB}" dt="2025-04-14T13:02:21.722" v="2852" actId="20577"/>
        <pc:sldMkLst>
          <pc:docMk/>
          <pc:sldMk cId="2478096095" sldId="578"/>
        </pc:sldMkLst>
      </pc:sldChg>
      <pc:sldChg chg="modSp add mod">
        <pc:chgData name="福原　颯(s24d164)" userId="5dad88b0-8d9f-4ea1-b2c6-c10a4d6d0a4a" providerId="ADAL" clId="{083BA301-1DC6-47BE-863D-ED78B06E78AB}" dt="2025-04-14T13:04:29.524" v="2862" actId="27636"/>
        <pc:sldMkLst>
          <pc:docMk/>
          <pc:sldMk cId="1048482102" sldId="579"/>
        </pc:sldMkLst>
      </pc:sldChg>
      <pc:sldChg chg="modSp add mod">
        <pc:chgData name="福原　颯(s24d164)" userId="5dad88b0-8d9f-4ea1-b2c6-c10a4d6d0a4a" providerId="ADAL" clId="{083BA301-1DC6-47BE-863D-ED78B06E78AB}" dt="2025-04-14T13:05:38.343" v="2868" actId="20577"/>
        <pc:sldMkLst>
          <pc:docMk/>
          <pc:sldMk cId="1684236110" sldId="580"/>
        </pc:sldMkLst>
      </pc:sldChg>
      <pc:sldChg chg="modSp add mod">
        <pc:chgData name="福原　颯(s24d164)" userId="5dad88b0-8d9f-4ea1-b2c6-c10a4d6d0a4a" providerId="ADAL" clId="{083BA301-1DC6-47BE-863D-ED78B06E78AB}" dt="2025-04-14T13:17:59.818" v="3367" actId="20577"/>
        <pc:sldMkLst>
          <pc:docMk/>
          <pc:sldMk cId="993336348" sldId="581"/>
        </pc:sldMkLst>
      </pc:sldChg>
      <pc:sldChg chg="modSp add mod">
        <pc:chgData name="福原　颯(s24d164)" userId="5dad88b0-8d9f-4ea1-b2c6-c10a4d6d0a4a" providerId="ADAL" clId="{083BA301-1DC6-47BE-863D-ED78B06E78AB}" dt="2025-04-14T14:19:02.711" v="5523" actId="20577"/>
        <pc:sldMkLst>
          <pc:docMk/>
          <pc:sldMk cId="2192325963" sldId="582"/>
        </pc:sldMkLst>
      </pc:sldChg>
      <pc:sldChg chg="modSp add mod">
        <pc:chgData name="福原　颯(s24d164)" userId="5dad88b0-8d9f-4ea1-b2c6-c10a4d6d0a4a" providerId="ADAL" clId="{083BA301-1DC6-47BE-863D-ED78B06E78AB}" dt="2025-04-15T01:39:27.106" v="6162" actId="20577"/>
        <pc:sldMkLst>
          <pc:docMk/>
          <pc:sldMk cId="2607922016" sldId="583"/>
        </pc:sldMkLst>
      </pc:sldChg>
      <pc:sldChg chg="modSp add mod">
        <pc:chgData name="福原　颯(s24d164)" userId="5dad88b0-8d9f-4ea1-b2c6-c10a4d6d0a4a" providerId="ADAL" clId="{083BA301-1DC6-47BE-863D-ED78B06E78AB}" dt="2025-04-15T01:39:41.986" v="6166" actId="20577"/>
        <pc:sldMkLst>
          <pc:docMk/>
          <pc:sldMk cId="1617469576" sldId="584"/>
        </pc:sldMkLst>
      </pc:sldChg>
      <pc:sldChg chg="modSp add mod">
        <pc:chgData name="福原　颯(s24d164)" userId="5dad88b0-8d9f-4ea1-b2c6-c10a4d6d0a4a" providerId="ADAL" clId="{083BA301-1DC6-47BE-863D-ED78B06E78AB}" dt="2025-04-15T01:56:23.505" v="6501" actId="5793"/>
        <pc:sldMkLst>
          <pc:docMk/>
          <pc:sldMk cId="2370606621" sldId="585"/>
        </pc:sldMkLst>
      </pc:sldChg>
      <pc:sldChg chg="modSp add mod">
        <pc:chgData name="福原　颯(s24d164)" userId="5dad88b0-8d9f-4ea1-b2c6-c10a4d6d0a4a" providerId="ADAL" clId="{083BA301-1DC6-47BE-863D-ED78B06E78AB}" dt="2025-04-15T02:27:19.256" v="7350" actId="20577"/>
        <pc:sldMkLst>
          <pc:docMk/>
          <pc:sldMk cId="3280717886" sldId="586"/>
        </pc:sldMkLst>
      </pc:sldChg>
      <pc:sldChg chg="addSp modSp add mod">
        <pc:chgData name="福原　颯(s24d164)" userId="5dad88b0-8d9f-4ea1-b2c6-c10a4d6d0a4a" providerId="ADAL" clId="{083BA301-1DC6-47BE-863D-ED78B06E78AB}" dt="2025-04-15T03:12:44.545" v="8067" actId="20577"/>
        <pc:sldMkLst>
          <pc:docMk/>
          <pc:sldMk cId="2227815507" sldId="587"/>
        </pc:sldMkLst>
      </pc:sldChg>
      <pc:sldChg chg="addSp delSp modSp add mod">
        <pc:chgData name="福原　颯(s24d164)" userId="5dad88b0-8d9f-4ea1-b2c6-c10a4d6d0a4a" providerId="ADAL" clId="{083BA301-1DC6-47BE-863D-ED78B06E78AB}" dt="2025-04-15T03:35:43.076" v="8689" actId="15"/>
        <pc:sldMkLst>
          <pc:docMk/>
          <pc:sldMk cId="2406200027" sldId="588"/>
        </pc:sldMkLst>
      </pc:sldChg>
      <pc:sldChg chg="delSp modSp add mod">
        <pc:chgData name="福原　颯(s24d164)" userId="5dad88b0-8d9f-4ea1-b2c6-c10a4d6d0a4a" providerId="ADAL" clId="{083BA301-1DC6-47BE-863D-ED78B06E78AB}" dt="2025-04-15T12:28:26.579" v="14803" actId="20577"/>
        <pc:sldMkLst>
          <pc:docMk/>
          <pc:sldMk cId="729516588" sldId="589"/>
        </pc:sldMkLst>
      </pc:sldChg>
      <pc:sldChg chg="addSp modSp add mod">
        <pc:chgData name="福原　颯(s24d164)" userId="5dad88b0-8d9f-4ea1-b2c6-c10a4d6d0a4a" providerId="ADAL" clId="{083BA301-1DC6-47BE-863D-ED78B06E78AB}" dt="2025-04-15T04:12:29.288" v="9476" actId="1036"/>
        <pc:sldMkLst>
          <pc:docMk/>
          <pc:sldMk cId="2593897383" sldId="590"/>
        </pc:sldMkLst>
      </pc:sldChg>
      <pc:sldChg chg="addSp modSp add mod">
        <pc:chgData name="福原　颯(s24d164)" userId="5dad88b0-8d9f-4ea1-b2c6-c10a4d6d0a4a" providerId="ADAL" clId="{083BA301-1DC6-47BE-863D-ED78B06E78AB}" dt="2025-04-15T06:17:04.025" v="11093" actId="20577"/>
        <pc:sldMkLst>
          <pc:docMk/>
          <pc:sldMk cId="1216974437" sldId="591"/>
        </pc:sldMkLst>
      </pc:sldChg>
      <pc:sldChg chg="addSp delSp modSp add mod">
        <pc:chgData name="福原　颯(s24d164)" userId="5dad88b0-8d9f-4ea1-b2c6-c10a4d6d0a4a" providerId="ADAL" clId="{083BA301-1DC6-47BE-863D-ED78B06E78AB}" dt="2025-04-15T07:53:33.685" v="12700" actId="20577"/>
        <pc:sldMkLst>
          <pc:docMk/>
          <pc:sldMk cId="1506124534" sldId="592"/>
        </pc:sldMkLst>
      </pc:sldChg>
      <pc:sldChg chg="modSp add mod">
        <pc:chgData name="福原　颯(s24d164)" userId="5dad88b0-8d9f-4ea1-b2c6-c10a4d6d0a4a" providerId="ADAL" clId="{083BA301-1DC6-47BE-863D-ED78B06E78AB}" dt="2025-04-15T06:19:51.356" v="11145" actId="20577"/>
        <pc:sldMkLst>
          <pc:docMk/>
          <pc:sldMk cId="1191046611" sldId="593"/>
        </pc:sldMkLst>
      </pc:sldChg>
      <pc:sldChg chg="addSp modSp add mod">
        <pc:chgData name="福原　颯(s24d164)" userId="5dad88b0-8d9f-4ea1-b2c6-c10a4d6d0a4a" providerId="ADAL" clId="{083BA301-1DC6-47BE-863D-ED78B06E78AB}" dt="2025-04-15T07:06:21.071" v="11942" actId="20577"/>
        <pc:sldMkLst>
          <pc:docMk/>
          <pc:sldMk cId="151395974" sldId="594"/>
        </pc:sldMkLst>
      </pc:sldChg>
      <pc:sldChg chg="modSp add mod">
        <pc:chgData name="福原　颯(s24d164)" userId="5dad88b0-8d9f-4ea1-b2c6-c10a4d6d0a4a" providerId="ADAL" clId="{083BA301-1DC6-47BE-863D-ED78B06E78AB}" dt="2025-04-15T06:43:26.766" v="11721" actId="255"/>
        <pc:sldMkLst>
          <pc:docMk/>
          <pc:sldMk cId="353020606" sldId="595"/>
        </pc:sldMkLst>
      </pc:sldChg>
      <pc:sldChg chg="modSp add mod">
        <pc:chgData name="福原　颯(s24d164)" userId="5dad88b0-8d9f-4ea1-b2c6-c10a4d6d0a4a" providerId="ADAL" clId="{083BA301-1DC6-47BE-863D-ED78B06E78AB}" dt="2025-04-15T06:47:55.765" v="11907" actId="255"/>
        <pc:sldMkLst>
          <pc:docMk/>
          <pc:sldMk cId="3002867224" sldId="596"/>
        </pc:sldMkLst>
      </pc:sldChg>
      <pc:sldChg chg="modSp add mod">
        <pc:chgData name="福原　颯(s24d164)" userId="5dad88b0-8d9f-4ea1-b2c6-c10a4d6d0a4a" providerId="ADAL" clId="{083BA301-1DC6-47BE-863D-ED78B06E78AB}" dt="2025-04-15T07:03:41.444" v="11926" actId="20577"/>
        <pc:sldMkLst>
          <pc:docMk/>
          <pc:sldMk cId="1095465517" sldId="597"/>
        </pc:sldMkLst>
      </pc:sldChg>
      <pc:sldChg chg="modSp add mod">
        <pc:chgData name="福原　颯(s24d164)" userId="5dad88b0-8d9f-4ea1-b2c6-c10a4d6d0a4a" providerId="ADAL" clId="{083BA301-1DC6-47BE-863D-ED78B06E78AB}" dt="2025-04-15T07:13:45.624" v="12094" actId="20577"/>
        <pc:sldMkLst>
          <pc:docMk/>
          <pc:sldMk cId="3374749673" sldId="598"/>
        </pc:sldMkLst>
      </pc:sldChg>
      <pc:sldChg chg="addSp modSp add mod">
        <pc:chgData name="福原　颯(s24d164)" userId="5dad88b0-8d9f-4ea1-b2c6-c10a4d6d0a4a" providerId="ADAL" clId="{083BA301-1DC6-47BE-863D-ED78B06E78AB}" dt="2025-04-15T08:22:35.118" v="13292" actId="14100"/>
        <pc:sldMkLst>
          <pc:docMk/>
          <pc:sldMk cId="2529600253" sldId="599"/>
        </pc:sldMkLst>
      </pc:sldChg>
      <pc:sldChg chg="add">
        <pc:chgData name="福原　颯(s24d164)" userId="5dad88b0-8d9f-4ea1-b2c6-c10a4d6d0a4a" providerId="ADAL" clId="{083BA301-1DC6-47BE-863D-ED78B06E78AB}" dt="2025-04-15T07:31:04.656" v="12186"/>
        <pc:sldMkLst>
          <pc:docMk/>
          <pc:sldMk cId="4149903889" sldId="600"/>
        </pc:sldMkLst>
      </pc:sldChg>
      <pc:sldChg chg="modSp add mod">
        <pc:chgData name="福原　颯(s24d164)" userId="5dad88b0-8d9f-4ea1-b2c6-c10a4d6d0a4a" providerId="ADAL" clId="{083BA301-1DC6-47BE-863D-ED78B06E78AB}" dt="2025-04-15T08:08:19.108" v="13245" actId="20577"/>
        <pc:sldMkLst>
          <pc:docMk/>
          <pc:sldMk cId="107944673" sldId="601"/>
        </pc:sldMkLst>
      </pc:sldChg>
      <pc:sldChg chg="addSp delSp modSp add mod">
        <pc:chgData name="福原　颯(s24d164)" userId="5dad88b0-8d9f-4ea1-b2c6-c10a4d6d0a4a" providerId="ADAL" clId="{083BA301-1DC6-47BE-863D-ED78B06E78AB}" dt="2025-04-15T08:23:38.200" v="13338" actId="20577"/>
        <pc:sldMkLst>
          <pc:docMk/>
          <pc:sldMk cId="865510053" sldId="602"/>
        </pc:sldMkLst>
      </pc:sldChg>
      <pc:sldChg chg="modSp add mod">
        <pc:chgData name="福原　颯(s24d164)" userId="5dad88b0-8d9f-4ea1-b2c6-c10a4d6d0a4a" providerId="ADAL" clId="{083BA301-1DC6-47BE-863D-ED78B06E78AB}" dt="2025-04-15T12:29:15.506" v="14814" actId="20577"/>
        <pc:sldMkLst>
          <pc:docMk/>
          <pc:sldMk cId="1533983429" sldId="603"/>
        </pc:sldMkLst>
      </pc:sldChg>
      <pc:sldChg chg="modSp add mod">
        <pc:chgData name="福原　颯(s24d164)" userId="5dad88b0-8d9f-4ea1-b2c6-c10a4d6d0a4a" providerId="ADAL" clId="{083BA301-1DC6-47BE-863D-ED78B06E78AB}" dt="2025-04-15T08:32:09.667" v="13511" actId="20577"/>
        <pc:sldMkLst>
          <pc:docMk/>
          <pc:sldMk cId="146573435" sldId="604"/>
        </pc:sldMkLst>
      </pc:sldChg>
      <pc:sldChg chg="add del">
        <pc:chgData name="福原　颯(s24d164)" userId="5dad88b0-8d9f-4ea1-b2c6-c10a4d6d0a4a" providerId="ADAL" clId="{083BA301-1DC6-47BE-863D-ED78B06E78AB}" dt="2025-04-15T08:24:20.157" v="13340" actId="47"/>
        <pc:sldMkLst>
          <pc:docMk/>
          <pc:sldMk cId="843065534" sldId="604"/>
        </pc:sldMkLst>
      </pc:sldChg>
      <pc:sldChg chg="modSp add mod">
        <pc:chgData name="福原　颯(s24d164)" userId="5dad88b0-8d9f-4ea1-b2c6-c10a4d6d0a4a" providerId="ADAL" clId="{083BA301-1DC6-47BE-863D-ED78B06E78AB}" dt="2025-04-15T09:17:37.878" v="14470" actId="27636"/>
        <pc:sldMkLst>
          <pc:docMk/>
          <pc:sldMk cId="3938146536" sldId="605"/>
        </pc:sldMkLst>
      </pc:sldChg>
      <pc:sldChg chg="modSp add mod">
        <pc:chgData name="福原　颯(s24d164)" userId="5dad88b0-8d9f-4ea1-b2c6-c10a4d6d0a4a" providerId="ADAL" clId="{083BA301-1DC6-47BE-863D-ED78B06E78AB}" dt="2025-04-15T10:12:47.561" v="14564" actId="20577"/>
        <pc:sldMkLst>
          <pc:docMk/>
          <pc:sldMk cId="1749273837" sldId="606"/>
        </pc:sldMkLst>
      </pc:sldChg>
      <pc:sldChg chg="modSp add mod">
        <pc:chgData name="福原　颯(s24d164)" userId="5dad88b0-8d9f-4ea1-b2c6-c10a4d6d0a4a" providerId="ADAL" clId="{083BA301-1DC6-47BE-863D-ED78B06E78AB}" dt="2025-04-15T10:13:57.697" v="14628" actId="20577"/>
        <pc:sldMkLst>
          <pc:docMk/>
          <pc:sldMk cId="4154251625" sldId="607"/>
        </pc:sldMkLst>
      </pc:sldChg>
      <pc:sldChg chg="modSp add mod ord">
        <pc:chgData name="福原　颯(s24d164)" userId="5dad88b0-8d9f-4ea1-b2c6-c10a4d6d0a4a" providerId="ADAL" clId="{083BA301-1DC6-47BE-863D-ED78B06E78AB}" dt="2025-04-16T12:45:30.269" v="21471"/>
        <pc:sldMkLst>
          <pc:docMk/>
          <pc:sldMk cId="981354932" sldId="608"/>
        </pc:sldMkLst>
      </pc:sldChg>
      <pc:sldChg chg="addSp delSp modSp add mod">
        <pc:chgData name="福原　颯(s24d164)" userId="5dad88b0-8d9f-4ea1-b2c6-c10a4d6d0a4a" providerId="ADAL" clId="{083BA301-1DC6-47BE-863D-ED78B06E78AB}" dt="2025-04-16T07:56:48.320" v="17004" actId="113"/>
        <pc:sldMkLst>
          <pc:docMk/>
          <pc:sldMk cId="4093994165" sldId="609"/>
        </pc:sldMkLst>
      </pc:sldChg>
      <pc:sldChg chg="modSp add mod ord">
        <pc:chgData name="福原　颯(s24d164)" userId="5dad88b0-8d9f-4ea1-b2c6-c10a4d6d0a4a" providerId="ADAL" clId="{083BA301-1DC6-47BE-863D-ED78B06E78AB}" dt="2025-04-16T12:45:30.269" v="21471"/>
        <pc:sldMkLst>
          <pc:docMk/>
          <pc:sldMk cId="916087398" sldId="610"/>
        </pc:sldMkLst>
      </pc:sldChg>
      <pc:sldChg chg="modSp add mod">
        <pc:chgData name="福原　颯(s24d164)" userId="5dad88b0-8d9f-4ea1-b2c6-c10a4d6d0a4a" providerId="ADAL" clId="{083BA301-1DC6-47BE-863D-ED78B06E78AB}" dt="2025-04-16T03:29:27.258" v="14897" actId="20577"/>
        <pc:sldMkLst>
          <pc:docMk/>
          <pc:sldMk cId="1704855141" sldId="611"/>
        </pc:sldMkLst>
      </pc:sldChg>
      <pc:sldChg chg="addSp modSp add del mod">
        <pc:chgData name="福原　颯(s24d164)" userId="5dad88b0-8d9f-4ea1-b2c6-c10a4d6d0a4a" providerId="ADAL" clId="{083BA301-1DC6-47BE-863D-ED78B06E78AB}" dt="2025-04-16T08:26:00.823" v="17309" actId="47"/>
        <pc:sldMkLst>
          <pc:docMk/>
          <pc:sldMk cId="2255916786" sldId="612"/>
        </pc:sldMkLst>
      </pc:sldChg>
      <pc:sldChg chg="modSp add mod ord">
        <pc:chgData name="福原　颯(s24d164)" userId="5dad88b0-8d9f-4ea1-b2c6-c10a4d6d0a4a" providerId="ADAL" clId="{083BA301-1DC6-47BE-863D-ED78B06E78AB}" dt="2025-04-16T12:45:30.269" v="21471"/>
        <pc:sldMkLst>
          <pc:docMk/>
          <pc:sldMk cId="4186030189" sldId="613"/>
        </pc:sldMkLst>
      </pc:sldChg>
      <pc:sldChg chg="addSp delSp modSp add mod">
        <pc:chgData name="福原　颯(s24d164)" userId="5dad88b0-8d9f-4ea1-b2c6-c10a4d6d0a4a" providerId="ADAL" clId="{083BA301-1DC6-47BE-863D-ED78B06E78AB}" dt="2025-04-16T08:45:23.487" v="17721" actId="20577"/>
        <pc:sldMkLst>
          <pc:docMk/>
          <pc:sldMk cId="3825515227" sldId="614"/>
        </pc:sldMkLst>
      </pc:sldChg>
      <pc:sldChg chg="modSp add mod">
        <pc:chgData name="福原　颯(s24d164)" userId="5dad88b0-8d9f-4ea1-b2c6-c10a4d6d0a4a" providerId="ADAL" clId="{083BA301-1DC6-47BE-863D-ED78B06E78AB}" dt="2025-04-16T05:48:40.519" v="15622" actId="20577"/>
        <pc:sldMkLst>
          <pc:docMk/>
          <pc:sldMk cId="4183981866" sldId="615"/>
        </pc:sldMkLst>
      </pc:sldChg>
      <pc:sldChg chg="modSp add mod">
        <pc:chgData name="福原　颯(s24d164)" userId="5dad88b0-8d9f-4ea1-b2c6-c10a4d6d0a4a" providerId="ADAL" clId="{083BA301-1DC6-47BE-863D-ED78B06E78AB}" dt="2025-04-16T05:49:42.383" v="15683" actId="313"/>
        <pc:sldMkLst>
          <pc:docMk/>
          <pc:sldMk cId="4042136543" sldId="616"/>
        </pc:sldMkLst>
      </pc:sldChg>
      <pc:sldChg chg="modSp add mod">
        <pc:chgData name="福原　颯(s24d164)" userId="5dad88b0-8d9f-4ea1-b2c6-c10a4d6d0a4a" providerId="ADAL" clId="{083BA301-1DC6-47BE-863D-ED78B06E78AB}" dt="2025-04-16T05:51:09.384" v="15759" actId="20577"/>
        <pc:sldMkLst>
          <pc:docMk/>
          <pc:sldMk cId="1149619720" sldId="617"/>
        </pc:sldMkLst>
      </pc:sldChg>
      <pc:sldChg chg="add">
        <pc:chgData name="福原　颯(s24d164)" userId="5dad88b0-8d9f-4ea1-b2c6-c10a4d6d0a4a" providerId="ADAL" clId="{083BA301-1DC6-47BE-863D-ED78B06E78AB}" dt="2025-04-16T05:50:35.224" v="15707"/>
        <pc:sldMkLst>
          <pc:docMk/>
          <pc:sldMk cId="3621636531" sldId="618"/>
        </pc:sldMkLst>
      </pc:sldChg>
      <pc:sldChg chg="modSp add mod">
        <pc:chgData name="福原　颯(s24d164)" userId="5dad88b0-8d9f-4ea1-b2c6-c10a4d6d0a4a" providerId="ADAL" clId="{083BA301-1DC6-47BE-863D-ED78B06E78AB}" dt="2025-04-16T05:52:05.028" v="15814" actId="20577"/>
        <pc:sldMkLst>
          <pc:docMk/>
          <pc:sldMk cId="4141011174" sldId="619"/>
        </pc:sldMkLst>
      </pc:sldChg>
      <pc:sldChg chg="modSp add mod">
        <pc:chgData name="福原　颯(s24d164)" userId="5dad88b0-8d9f-4ea1-b2c6-c10a4d6d0a4a" providerId="ADAL" clId="{083BA301-1DC6-47BE-863D-ED78B06E78AB}" dt="2025-04-16T05:52:22.260" v="15816"/>
        <pc:sldMkLst>
          <pc:docMk/>
          <pc:sldMk cId="146450860" sldId="620"/>
        </pc:sldMkLst>
      </pc:sldChg>
      <pc:sldChg chg="modSp add mod">
        <pc:chgData name="福原　颯(s24d164)" userId="5dad88b0-8d9f-4ea1-b2c6-c10a4d6d0a4a" providerId="ADAL" clId="{083BA301-1DC6-47BE-863D-ED78B06E78AB}" dt="2025-04-16T08:01:05.861" v="17132"/>
        <pc:sldMkLst>
          <pc:docMk/>
          <pc:sldMk cId="775098446" sldId="621"/>
        </pc:sldMkLst>
      </pc:sldChg>
      <pc:sldChg chg="addSp delSp modSp add mod">
        <pc:chgData name="福原　颯(s24d164)" userId="5dad88b0-8d9f-4ea1-b2c6-c10a4d6d0a4a" providerId="ADAL" clId="{083BA301-1DC6-47BE-863D-ED78B06E78AB}" dt="2025-04-16T10:26:30.930" v="19210"/>
        <pc:sldMkLst>
          <pc:docMk/>
          <pc:sldMk cId="2070648182" sldId="622"/>
        </pc:sldMkLst>
      </pc:sldChg>
      <pc:sldChg chg="add">
        <pc:chgData name="福原　颯(s24d164)" userId="5dad88b0-8d9f-4ea1-b2c6-c10a4d6d0a4a" providerId="ADAL" clId="{083BA301-1DC6-47BE-863D-ED78B06E78AB}" dt="2025-04-16T08:39:04.094" v="17512"/>
        <pc:sldMkLst>
          <pc:docMk/>
          <pc:sldMk cId="3231147593" sldId="623"/>
        </pc:sldMkLst>
      </pc:sldChg>
      <pc:sldChg chg="add del">
        <pc:chgData name="福原　颯(s24d164)" userId="5dad88b0-8d9f-4ea1-b2c6-c10a4d6d0a4a" providerId="ADAL" clId="{083BA301-1DC6-47BE-863D-ED78B06E78AB}" dt="2025-04-16T08:39:00.714" v="17511" actId="47"/>
        <pc:sldMkLst>
          <pc:docMk/>
          <pc:sldMk cId="4108462391" sldId="623"/>
        </pc:sldMkLst>
      </pc:sldChg>
      <pc:sldChg chg="add">
        <pc:chgData name="福原　颯(s24d164)" userId="5dad88b0-8d9f-4ea1-b2c6-c10a4d6d0a4a" providerId="ADAL" clId="{083BA301-1DC6-47BE-863D-ED78B06E78AB}" dt="2025-04-16T08:43:16.664" v="17673"/>
        <pc:sldMkLst>
          <pc:docMk/>
          <pc:sldMk cId="2459519326" sldId="624"/>
        </pc:sldMkLst>
      </pc:sldChg>
      <pc:sldChg chg="addSp modSp add mod">
        <pc:chgData name="福原　颯(s24d164)" userId="5dad88b0-8d9f-4ea1-b2c6-c10a4d6d0a4a" providerId="ADAL" clId="{083BA301-1DC6-47BE-863D-ED78B06E78AB}" dt="2025-04-16T11:28:42.081" v="20010" actId="20577"/>
        <pc:sldMkLst>
          <pc:docMk/>
          <pc:sldMk cId="2113505715" sldId="625"/>
        </pc:sldMkLst>
      </pc:sldChg>
      <pc:sldChg chg="modSp add mod ord">
        <pc:chgData name="福原　颯(s24d164)" userId="5dad88b0-8d9f-4ea1-b2c6-c10a4d6d0a4a" providerId="ADAL" clId="{083BA301-1DC6-47BE-863D-ED78B06E78AB}" dt="2025-04-16T10:25:54.240" v="19205" actId="1076"/>
        <pc:sldMkLst>
          <pc:docMk/>
          <pc:sldMk cId="1794116040" sldId="626"/>
        </pc:sldMkLst>
      </pc:sldChg>
      <pc:sldChg chg="modSp add mod">
        <pc:chgData name="福原　颯(s24d164)" userId="5dad88b0-8d9f-4ea1-b2c6-c10a4d6d0a4a" providerId="ADAL" clId="{083BA301-1DC6-47BE-863D-ED78B06E78AB}" dt="2025-04-16T10:01:32.962" v="18595" actId="20577"/>
        <pc:sldMkLst>
          <pc:docMk/>
          <pc:sldMk cId="940532307" sldId="627"/>
        </pc:sldMkLst>
      </pc:sldChg>
      <pc:sldChg chg="add del">
        <pc:chgData name="福原　颯(s24d164)" userId="5dad88b0-8d9f-4ea1-b2c6-c10a4d6d0a4a" providerId="ADAL" clId="{083BA301-1DC6-47BE-863D-ED78B06E78AB}" dt="2025-04-16T10:10:53.748" v="18698" actId="47"/>
        <pc:sldMkLst>
          <pc:docMk/>
          <pc:sldMk cId="556647801" sldId="628"/>
        </pc:sldMkLst>
      </pc:sldChg>
      <pc:sldChg chg="addSp delSp modSp add mod">
        <pc:chgData name="福原　颯(s24d164)" userId="5dad88b0-8d9f-4ea1-b2c6-c10a4d6d0a4a" providerId="ADAL" clId="{083BA301-1DC6-47BE-863D-ED78B06E78AB}" dt="2025-04-16T10:28:32.040" v="19246" actId="20577"/>
        <pc:sldMkLst>
          <pc:docMk/>
          <pc:sldMk cId="3513932518" sldId="628"/>
        </pc:sldMkLst>
      </pc:sldChg>
      <pc:sldChg chg="addSp delSp modSp add mod">
        <pc:chgData name="福原　颯(s24d164)" userId="5dad88b0-8d9f-4ea1-b2c6-c10a4d6d0a4a" providerId="ADAL" clId="{083BA301-1DC6-47BE-863D-ED78B06E78AB}" dt="2025-04-16T11:17:44.211" v="19947" actId="20577"/>
        <pc:sldMkLst>
          <pc:docMk/>
          <pc:sldMk cId="1292886925" sldId="629"/>
        </pc:sldMkLst>
      </pc:sldChg>
      <pc:sldChg chg="add">
        <pc:chgData name="福原　颯(s24d164)" userId="5dad88b0-8d9f-4ea1-b2c6-c10a4d6d0a4a" providerId="ADAL" clId="{083BA301-1DC6-47BE-863D-ED78B06E78AB}" dt="2025-04-16T11:20:55.905" v="19948"/>
        <pc:sldMkLst>
          <pc:docMk/>
          <pc:sldMk cId="980521351" sldId="630"/>
        </pc:sldMkLst>
      </pc:sldChg>
      <pc:sldChg chg="addSp delSp modSp add mod ord">
        <pc:chgData name="福原　颯(s24d164)" userId="5dad88b0-8d9f-4ea1-b2c6-c10a4d6d0a4a" providerId="ADAL" clId="{083BA301-1DC6-47BE-863D-ED78B06E78AB}" dt="2025-04-16T13:22:22.345" v="22903"/>
        <pc:sldMkLst>
          <pc:docMk/>
          <pc:sldMk cId="1886713956" sldId="631"/>
        </pc:sldMkLst>
      </pc:sldChg>
      <pc:sldChg chg="modSp add mod">
        <pc:chgData name="福原　颯(s24d164)" userId="5dad88b0-8d9f-4ea1-b2c6-c10a4d6d0a4a" providerId="ADAL" clId="{083BA301-1DC6-47BE-863D-ED78B06E78AB}" dt="2025-04-16T11:30:20.362" v="20079" actId="20577"/>
        <pc:sldMkLst>
          <pc:docMk/>
          <pc:sldMk cId="1714971349" sldId="632"/>
        </pc:sldMkLst>
      </pc:sldChg>
      <pc:sldChg chg="addSp delSp modSp add mod ord modNotesTx">
        <pc:chgData name="福原　颯(s24d164)" userId="5dad88b0-8d9f-4ea1-b2c6-c10a4d6d0a4a" providerId="ADAL" clId="{083BA301-1DC6-47BE-863D-ED78B06E78AB}" dt="2025-04-16T12:54:12.323" v="21546" actId="20577"/>
        <pc:sldMkLst>
          <pc:docMk/>
          <pc:sldMk cId="62508289" sldId="633"/>
        </pc:sldMkLst>
      </pc:sldChg>
      <pc:sldChg chg="add">
        <pc:chgData name="福原　颯(s24d164)" userId="5dad88b0-8d9f-4ea1-b2c6-c10a4d6d0a4a" providerId="ADAL" clId="{083BA301-1DC6-47BE-863D-ED78B06E78AB}" dt="2025-04-16T12:21:21.657" v="20939"/>
        <pc:sldMkLst>
          <pc:docMk/>
          <pc:sldMk cId="739621699" sldId="634"/>
        </pc:sldMkLst>
      </pc:sldChg>
      <pc:sldChg chg="modSp add mod ord">
        <pc:chgData name="福原　颯(s24d164)" userId="5dad88b0-8d9f-4ea1-b2c6-c10a4d6d0a4a" providerId="ADAL" clId="{083BA301-1DC6-47BE-863D-ED78B06E78AB}" dt="2025-04-16T12:56:28.127" v="21553" actId="20577"/>
        <pc:sldMkLst>
          <pc:docMk/>
          <pc:sldMk cId="1452543089" sldId="635"/>
        </pc:sldMkLst>
      </pc:sldChg>
      <pc:sldChg chg="addSp modSp add mod">
        <pc:chgData name="福原　颯(s24d164)" userId="5dad88b0-8d9f-4ea1-b2c6-c10a4d6d0a4a" providerId="ADAL" clId="{083BA301-1DC6-47BE-863D-ED78B06E78AB}" dt="2025-04-16T13:24:28.488" v="22968" actId="20577"/>
        <pc:sldMkLst>
          <pc:docMk/>
          <pc:sldMk cId="1729582020" sldId="636"/>
        </pc:sldMkLst>
      </pc:sldChg>
      <pc:sldChg chg="addSp delSp modSp add del mod">
        <pc:chgData name="福原　颯(s24d164)" userId="5dad88b0-8d9f-4ea1-b2c6-c10a4d6d0a4a" providerId="ADAL" clId="{083BA301-1DC6-47BE-863D-ED78B06E78AB}" dt="2025-04-16T12:37:49.998" v="21383" actId="47"/>
        <pc:sldMkLst>
          <pc:docMk/>
          <pc:sldMk cId="2603641482" sldId="636"/>
        </pc:sldMkLst>
      </pc:sldChg>
      <pc:sldMasterChg chg="modSldLayout">
        <pc:chgData name="福原　颯(s24d164)" userId="5dad88b0-8d9f-4ea1-b2c6-c10a4d6d0a4a" providerId="ADAL" clId="{083BA301-1DC6-47BE-863D-ED78B06E78AB}" dt="2025-04-14T05:48:21.095" v="299" actId="2711"/>
        <pc:sldMasterMkLst>
          <pc:docMk/>
          <pc:sldMasterMk cId="2438988794" sldId="2147483648"/>
        </pc:sldMasterMkLst>
        <pc:sldLayoutChg chg="modSp mod">
          <pc:chgData name="福原　颯(s24d164)" userId="5dad88b0-8d9f-4ea1-b2c6-c10a4d6d0a4a" providerId="ADAL" clId="{083BA301-1DC6-47BE-863D-ED78B06E78AB}" dt="2025-04-14T05:48:21.095" v="299" actId="2711"/>
          <pc:sldLayoutMkLst>
            <pc:docMk/>
            <pc:sldMasterMk cId="2438988794" sldId="2147483648"/>
            <pc:sldLayoutMk cId="800692912" sldId="2147483649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869433839" sldId="2147483650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1010927925" sldId="2147483651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1525268173" sldId="2147483652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1712520496" sldId="2147483653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2713894751" sldId="2147483654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2276357777" sldId="2147483655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247390238" sldId="2147483656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3877190698" sldId="2147483657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2040542855" sldId="2147483658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4249047149" sldId="2147483659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4198774854" sldId="2147483660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963127255" sldId="2147483661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3285140042" sldId="2147483662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2034732818" sldId="2147483675"/>
          </pc:sldLayoutMkLst>
        </pc:sldLayoutChg>
      </pc:sldMasterChg>
      <pc:sldMasterChg chg="modSp modSldLayout">
        <pc:chgData name="福原　颯(s24d164)" userId="5dad88b0-8d9f-4ea1-b2c6-c10a4d6d0a4a" providerId="ADAL" clId="{083BA301-1DC6-47BE-863D-ED78B06E78AB}" dt="2025-04-14T05:37:53.084" v="0"/>
        <pc:sldMasterMkLst>
          <pc:docMk/>
          <pc:sldMasterMk cId="4212996964" sldId="2147483663"/>
        </pc:sldMasterMkLst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466224676" sldId="2147483664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1470565039" sldId="2147483666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1263899375" sldId="2147483667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801550049" sldId="2147483668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848133596" sldId="2147483671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2791744919" sldId="2147483672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66062877" sldId="2147483674"/>
          </pc:sldLayoutMkLst>
        </pc:sldLayoutChg>
      </pc:sldMasterChg>
    </pc:docChg>
  </pc:docChgLst>
  <pc:docChgLst>
    <pc:chgData name="福原　颯(s24d164)" userId="5dad88b0-8d9f-4ea1-b2c6-c10a4d6d0a4a" providerId="ADAL" clId="{9FB2C86C-4694-49FE-B54C-BF5BC473AD43}"/>
    <pc:docChg chg="undo custSel addSld delSld modSld sldOrd">
      <pc:chgData name="福原　颯(s24d164)" userId="5dad88b0-8d9f-4ea1-b2c6-c10a4d6d0a4a" providerId="ADAL" clId="{9FB2C86C-4694-49FE-B54C-BF5BC473AD43}" dt="2024-09-02T14:21:31.996" v="1825" actId="20577"/>
      <pc:docMkLst>
        <pc:docMk/>
      </pc:docMkLst>
      <pc:sldChg chg="addSp delSp modSp add mod ord">
        <pc:chgData name="福原　颯(s24d164)" userId="5dad88b0-8d9f-4ea1-b2c6-c10a4d6d0a4a" providerId="ADAL" clId="{9FB2C86C-4694-49FE-B54C-BF5BC473AD43}" dt="2024-09-02T13:39:53.998" v="74" actId="1076"/>
        <pc:sldMkLst>
          <pc:docMk/>
          <pc:sldMk cId="1486001388" sldId="348"/>
        </pc:sldMkLst>
      </pc:sldChg>
      <pc:sldChg chg="modSp mod">
        <pc:chgData name="福原　颯(s24d164)" userId="5dad88b0-8d9f-4ea1-b2c6-c10a4d6d0a4a" providerId="ADAL" clId="{9FB2C86C-4694-49FE-B54C-BF5BC473AD43}" dt="2024-09-02T13:40:23.033" v="100" actId="20577"/>
        <pc:sldMkLst>
          <pc:docMk/>
          <pc:sldMk cId="563991941" sldId="480"/>
        </pc:sldMkLst>
      </pc:sldChg>
      <pc:sldChg chg="del">
        <pc:chgData name="福原　颯(s24d164)" userId="5dad88b0-8d9f-4ea1-b2c6-c10a4d6d0a4a" providerId="ADAL" clId="{9FB2C86C-4694-49FE-B54C-BF5BC473AD43}" dt="2024-09-02T13:38:16.232" v="7" actId="47"/>
        <pc:sldMkLst>
          <pc:docMk/>
          <pc:sldMk cId="2279615458" sldId="484"/>
        </pc:sldMkLst>
      </pc:sldChg>
      <pc:sldChg chg="del">
        <pc:chgData name="福原　颯(s24d164)" userId="5dad88b0-8d9f-4ea1-b2c6-c10a4d6d0a4a" providerId="ADAL" clId="{9FB2C86C-4694-49FE-B54C-BF5BC473AD43}" dt="2024-09-02T13:38:16.232" v="7" actId="47"/>
        <pc:sldMkLst>
          <pc:docMk/>
          <pc:sldMk cId="195254820" sldId="487"/>
        </pc:sldMkLst>
      </pc:sldChg>
      <pc:sldChg chg="modSp mod">
        <pc:chgData name="福原　颯(s24d164)" userId="5dad88b0-8d9f-4ea1-b2c6-c10a4d6d0a4a" providerId="ADAL" clId="{9FB2C86C-4694-49FE-B54C-BF5BC473AD43}" dt="2024-09-02T13:41:13.999" v="113" actId="20577"/>
        <pc:sldMkLst>
          <pc:docMk/>
          <pc:sldMk cId="3211953700" sldId="491"/>
        </pc:sldMkLst>
      </pc:sldChg>
      <pc:sldChg chg="modSp mod">
        <pc:chgData name="福原　颯(s24d164)" userId="5dad88b0-8d9f-4ea1-b2c6-c10a4d6d0a4a" providerId="ADAL" clId="{9FB2C86C-4694-49FE-B54C-BF5BC473AD43}" dt="2024-09-02T13:48:56.390" v="372" actId="20577"/>
        <pc:sldMkLst>
          <pc:docMk/>
          <pc:sldMk cId="2506245929" sldId="492"/>
        </pc:sldMkLst>
      </pc:sldChg>
      <pc:sldChg chg="modSp add mod">
        <pc:chgData name="福原　颯(s24d164)" userId="5dad88b0-8d9f-4ea1-b2c6-c10a4d6d0a4a" providerId="ADAL" clId="{9FB2C86C-4694-49FE-B54C-BF5BC473AD43}" dt="2024-09-02T13:57:14.001" v="629" actId="798"/>
        <pc:sldMkLst>
          <pc:docMk/>
          <pc:sldMk cId="1955146950" sldId="493"/>
        </pc:sldMkLst>
      </pc:sldChg>
      <pc:sldChg chg="add">
        <pc:chgData name="福原　颯(s24d164)" userId="5dad88b0-8d9f-4ea1-b2c6-c10a4d6d0a4a" providerId="ADAL" clId="{9FB2C86C-4694-49FE-B54C-BF5BC473AD43}" dt="2024-09-02T13:47:30.552" v="358"/>
        <pc:sldMkLst>
          <pc:docMk/>
          <pc:sldMk cId="2533304578" sldId="494"/>
        </pc:sldMkLst>
      </pc:sldChg>
      <pc:sldChg chg="addSp delSp modSp add mod">
        <pc:chgData name="福原　颯(s24d164)" userId="5dad88b0-8d9f-4ea1-b2c6-c10a4d6d0a4a" providerId="ADAL" clId="{9FB2C86C-4694-49FE-B54C-BF5BC473AD43}" dt="2024-09-02T14:00:00.801" v="798" actId="1076"/>
        <pc:sldMkLst>
          <pc:docMk/>
          <pc:sldMk cId="957234417" sldId="495"/>
        </pc:sldMkLst>
      </pc:sldChg>
      <pc:sldChg chg="addSp delSp modSp add mod">
        <pc:chgData name="福原　颯(s24d164)" userId="5dad88b0-8d9f-4ea1-b2c6-c10a4d6d0a4a" providerId="ADAL" clId="{9FB2C86C-4694-49FE-B54C-BF5BC473AD43}" dt="2024-09-02T14:07:34.544" v="1133" actId="20577"/>
        <pc:sldMkLst>
          <pc:docMk/>
          <pc:sldMk cId="209151991" sldId="496"/>
        </pc:sldMkLst>
      </pc:sldChg>
      <pc:sldChg chg="delSp modSp add mod">
        <pc:chgData name="福原　颯(s24d164)" userId="5dad88b0-8d9f-4ea1-b2c6-c10a4d6d0a4a" providerId="ADAL" clId="{9FB2C86C-4694-49FE-B54C-BF5BC473AD43}" dt="2024-09-02T14:21:31.996" v="1825" actId="20577"/>
        <pc:sldMkLst>
          <pc:docMk/>
          <pc:sldMk cId="349550894" sldId="497"/>
        </pc:sldMkLst>
      </pc:sldChg>
      <pc:sldChg chg="add">
        <pc:chgData name="福原　颯(s24d164)" userId="5dad88b0-8d9f-4ea1-b2c6-c10a4d6d0a4a" providerId="ADAL" clId="{9FB2C86C-4694-49FE-B54C-BF5BC473AD43}" dt="2024-09-02T14:01:49.938" v="840"/>
        <pc:sldMkLst>
          <pc:docMk/>
          <pc:sldMk cId="2543220752" sldId="498"/>
        </pc:sldMkLst>
      </pc:sldChg>
      <pc:sldChg chg="modSp add mod">
        <pc:chgData name="福原　颯(s24d164)" userId="5dad88b0-8d9f-4ea1-b2c6-c10a4d6d0a4a" providerId="ADAL" clId="{9FB2C86C-4694-49FE-B54C-BF5BC473AD43}" dt="2024-09-02T14:10:06.417" v="1144" actId="20577"/>
        <pc:sldMkLst>
          <pc:docMk/>
          <pc:sldMk cId="3644308075" sldId="499"/>
        </pc:sldMkLst>
      </pc:sldChg>
    </pc:docChg>
  </pc:docChgLst>
  <pc:docChgLst>
    <pc:chgData name="福原　颯(s24d164)" userId="5dad88b0-8d9f-4ea1-b2c6-c10a4d6d0a4a" providerId="ADAL" clId="{894C7D92-E7B2-400E-B384-24BB9CA6E11B}"/>
    <pc:docChg chg="undo custSel addSld delSld modSld sldOrd">
      <pc:chgData name="福原　颯(s24d164)" userId="5dad88b0-8d9f-4ea1-b2c6-c10a4d6d0a4a" providerId="ADAL" clId="{894C7D92-E7B2-400E-B384-24BB9CA6E11B}" dt="2025-03-13T08:14:29.657" v="7411" actId="20577"/>
      <pc:docMkLst>
        <pc:docMk/>
      </pc:docMkLst>
      <pc:sldChg chg="modSp mod">
        <pc:chgData name="福原　颯(s24d164)" userId="5dad88b0-8d9f-4ea1-b2c6-c10a4d6d0a4a" providerId="ADAL" clId="{894C7D92-E7B2-400E-B384-24BB9CA6E11B}" dt="2025-03-13T04:10:40.424" v="4133" actId="20577"/>
        <pc:sldMkLst>
          <pc:docMk/>
          <pc:sldMk cId="3280360261" sldId="416"/>
        </pc:sldMkLst>
      </pc:sldChg>
      <pc:sldChg chg="modSp mod modNotesTx">
        <pc:chgData name="福原　颯(s24d164)" userId="5dad88b0-8d9f-4ea1-b2c6-c10a4d6d0a4a" providerId="ADAL" clId="{894C7D92-E7B2-400E-B384-24BB9CA6E11B}" dt="2025-03-13T07:56:38.314" v="7072" actId="20577"/>
        <pc:sldMkLst>
          <pc:docMk/>
          <pc:sldMk cId="2426550954" sldId="515"/>
        </pc:sldMkLst>
      </pc:sldChg>
      <pc:sldChg chg="del mod modShow">
        <pc:chgData name="福原　颯(s24d164)" userId="5dad88b0-8d9f-4ea1-b2c6-c10a4d6d0a4a" providerId="ADAL" clId="{894C7D92-E7B2-400E-B384-24BB9CA6E11B}" dt="2025-03-13T03:35:59.601" v="3133" actId="2696"/>
        <pc:sldMkLst>
          <pc:docMk/>
          <pc:sldMk cId="1503990763" sldId="519"/>
        </pc:sldMkLst>
      </pc:sldChg>
      <pc:sldChg chg="add">
        <pc:chgData name="福原　颯(s24d164)" userId="5dad88b0-8d9f-4ea1-b2c6-c10a4d6d0a4a" providerId="ADAL" clId="{894C7D92-E7B2-400E-B384-24BB9CA6E11B}" dt="2025-03-13T03:36:04.049" v="3134"/>
        <pc:sldMkLst>
          <pc:docMk/>
          <pc:sldMk cId="2816769270" sldId="519"/>
        </pc:sldMkLst>
      </pc:sldChg>
      <pc:sldChg chg="modSp mod modNotesTx">
        <pc:chgData name="福原　颯(s24d164)" userId="5dad88b0-8d9f-4ea1-b2c6-c10a4d6d0a4a" providerId="ADAL" clId="{894C7D92-E7B2-400E-B384-24BB9CA6E11B}" dt="2025-03-13T07:24:25.609" v="5430" actId="20577"/>
        <pc:sldMkLst>
          <pc:docMk/>
          <pc:sldMk cId="328881671" sldId="522"/>
        </pc:sldMkLst>
      </pc:sldChg>
      <pc:sldChg chg="modSp mod modNotesTx">
        <pc:chgData name="福原　颯(s24d164)" userId="5dad88b0-8d9f-4ea1-b2c6-c10a4d6d0a4a" providerId="ADAL" clId="{894C7D92-E7B2-400E-B384-24BB9CA6E11B}" dt="2025-03-13T08:00:04.813" v="7204" actId="20577"/>
        <pc:sldMkLst>
          <pc:docMk/>
          <pc:sldMk cId="3637048831" sldId="524"/>
        </pc:sldMkLst>
      </pc:sldChg>
      <pc:sldChg chg="del mod modShow">
        <pc:chgData name="福原　颯(s24d164)" userId="5dad88b0-8d9f-4ea1-b2c6-c10a4d6d0a4a" providerId="ADAL" clId="{894C7D92-E7B2-400E-B384-24BB9CA6E11B}" dt="2025-03-13T03:36:42.157" v="3151" actId="2696"/>
        <pc:sldMkLst>
          <pc:docMk/>
          <pc:sldMk cId="1959423922" sldId="525"/>
        </pc:sldMkLst>
      </pc:sldChg>
      <pc:sldChg chg="add">
        <pc:chgData name="福原　颯(s24d164)" userId="5dad88b0-8d9f-4ea1-b2c6-c10a4d6d0a4a" providerId="ADAL" clId="{894C7D92-E7B2-400E-B384-24BB9CA6E11B}" dt="2025-03-13T03:36:46.011" v="3152"/>
        <pc:sldMkLst>
          <pc:docMk/>
          <pc:sldMk cId="2668594093" sldId="525"/>
        </pc:sldMkLst>
      </pc:sldChg>
      <pc:sldChg chg="modSp mod modNotesTx">
        <pc:chgData name="福原　颯(s24d164)" userId="5dad88b0-8d9f-4ea1-b2c6-c10a4d6d0a4a" providerId="ADAL" clId="{894C7D92-E7B2-400E-B384-24BB9CA6E11B}" dt="2025-03-13T08:13:29.215" v="7349" actId="20577"/>
        <pc:sldMkLst>
          <pc:docMk/>
          <pc:sldMk cId="4071877879" sldId="526"/>
        </pc:sldMkLst>
      </pc:sldChg>
      <pc:sldChg chg="modSp mod modNotesTx">
        <pc:chgData name="福原　颯(s24d164)" userId="5dad88b0-8d9f-4ea1-b2c6-c10a4d6d0a4a" providerId="ADAL" clId="{894C7D92-E7B2-400E-B384-24BB9CA6E11B}" dt="2025-03-13T08:14:29.657" v="7411" actId="20577"/>
        <pc:sldMkLst>
          <pc:docMk/>
          <pc:sldMk cId="3164677062" sldId="530"/>
        </pc:sldMkLst>
      </pc:sldChg>
      <pc:sldChg chg="modSp mod">
        <pc:chgData name="福原　颯(s24d164)" userId="5dad88b0-8d9f-4ea1-b2c6-c10a4d6d0a4a" providerId="ADAL" clId="{894C7D92-E7B2-400E-B384-24BB9CA6E11B}" dt="2025-03-13T03:37:47.217" v="3196" actId="20577"/>
        <pc:sldMkLst>
          <pc:docMk/>
          <pc:sldMk cId="1255930890" sldId="533"/>
        </pc:sldMkLst>
      </pc:sldChg>
      <pc:sldChg chg="modSp mod">
        <pc:chgData name="福原　颯(s24d164)" userId="5dad88b0-8d9f-4ea1-b2c6-c10a4d6d0a4a" providerId="ADAL" clId="{894C7D92-E7B2-400E-B384-24BB9CA6E11B}" dt="2025-03-13T04:01:49.075" v="3882" actId="20577"/>
        <pc:sldMkLst>
          <pc:docMk/>
          <pc:sldMk cId="4001194367" sldId="538"/>
        </pc:sldMkLst>
      </pc:sldChg>
      <pc:sldChg chg="del">
        <pc:chgData name="福原　颯(s24d164)" userId="5dad88b0-8d9f-4ea1-b2c6-c10a4d6d0a4a" providerId="ADAL" clId="{894C7D92-E7B2-400E-B384-24BB9CA6E11B}" dt="2025-03-13T03:37:59.029" v="3197" actId="47"/>
        <pc:sldMkLst>
          <pc:docMk/>
          <pc:sldMk cId="3951185521" sldId="539"/>
        </pc:sldMkLst>
      </pc:sldChg>
      <pc:sldChg chg="modSp mod">
        <pc:chgData name="福原　颯(s24d164)" userId="5dad88b0-8d9f-4ea1-b2c6-c10a4d6d0a4a" providerId="ADAL" clId="{894C7D92-E7B2-400E-B384-24BB9CA6E11B}" dt="2025-03-13T03:38:20.029" v="3201" actId="20577"/>
        <pc:sldMkLst>
          <pc:docMk/>
          <pc:sldMk cId="449721194" sldId="542"/>
        </pc:sldMkLst>
      </pc:sldChg>
      <pc:sldChg chg="modSp mod">
        <pc:chgData name="福原　颯(s24d164)" userId="5dad88b0-8d9f-4ea1-b2c6-c10a4d6d0a4a" providerId="ADAL" clId="{894C7D92-E7B2-400E-B384-24BB9CA6E11B}" dt="2025-03-13T06:46:45.402" v="4171" actId="20577"/>
        <pc:sldMkLst>
          <pc:docMk/>
          <pc:sldMk cId="3683255463" sldId="546"/>
        </pc:sldMkLst>
      </pc:sldChg>
      <pc:sldChg chg="modSp mod modNotesTx">
        <pc:chgData name="福原　颯(s24d164)" userId="5dad88b0-8d9f-4ea1-b2c6-c10a4d6d0a4a" providerId="ADAL" clId="{894C7D92-E7B2-400E-B384-24BB9CA6E11B}" dt="2025-03-13T07:58:46.907" v="7076" actId="20577"/>
        <pc:sldMkLst>
          <pc:docMk/>
          <pc:sldMk cId="1032138665" sldId="548"/>
        </pc:sldMkLst>
      </pc:sldChg>
      <pc:sldChg chg="add del">
        <pc:chgData name="福原　颯(s24d164)" userId="5dad88b0-8d9f-4ea1-b2c6-c10a4d6d0a4a" providerId="ADAL" clId="{894C7D92-E7B2-400E-B384-24BB9CA6E11B}" dt="2025-03-13T03:36:54.301" v="3153" actId="47"/>
        <pc:sldMkLst>
          <pc:docMk/>
          <pc:sldMk cId="1495163764" sldId="549"/>
        </pc:sldMkLst>
      </pc:sldChg>
      <pc:sldChg chg="addSp modSp add del mod ord">
        <pc:chgData name="福原　颯(s24d164)" userId="5dad88b0-8d9f-4ea1-b2c6-c10a4d6d0a4a" providerId="ADAL" clId="{894C7D92-E7B2-400E-B384-24BB9CA6E11B}" dt="2025-03-13T03:00:53.098" v="2144" actId="2696"/>
        <pc:sldMkLst>
          <pc:docMk/>
          <pc:sldMk cId="3383659995" sldId="549"/>
        </pc:sldMkLst>
      </pc:sldChg>
      <pc:sldChg chg="modSp add del mod">
        <pc:chgData name="福原　颯(s24d164)" userId="5dad88b0-8d9f-4ea1-b2c6-c10a4d6d0a4a" providerId="ADAL" clId="{894C7D92-E7B2-400E-B384-24BB9CA6E11B}" dt="2025-03-12T13:57:04.058" v="1064" actId="47"/>
        <pc:sldMkLst>
          <pc:docMk/>
          <pc:sldMk cId="2873785140" sldId="550"/>
        </pc:sldMkLst>
      </pc:sldChg>
      <pc:sldChg chg="addSp delSp modSp add mod ord">
        <pc:chgData name="福原　颯(s24d164)" userId="5dad88b0-8d9f-4ea1-b2c6-c10a4d6d0a4a" providerId="ADAL" clId="{894C7D92-E7B2-400E-B384-24BB9CA6E11B}" dt="2025-03-13T07:10:47.921" v="4254" actId="20577"/>
        <pc:sldMkLst>
          <pc:docMk/>
          <pc:sldMk cId="842031104" sldId="551"/>
        </pc:sldMkLst>
      </pc:sldChg>
      <pc:sldChg chg="addSp delSp modSp add mod">
        <pc:chgData name="福原　颯(s24d164)" userId="5dad88b0-8d9f-4ea1-b2c6-c10a4d6d0a4a" providerId="ADAL" clId="{894C7D92-E7B2-400E-B384-24BB9CA6E11B}" dt="2025-03-13T04:04:39.192" v="4068" actId="20577"/>
        <pc:sldMkLst>
          <pc:docMk/>
          <pc:sldMk cId="2846362254" sldId="552"/>
        </pc:sldMkLst>
      </pc:sldChg>
      <pc:sldChg chg="addSp delSp modSp add mod ord">
        <pc:chgData name="福原　颯(s24d164)" userId="5dad88b0-8d9f-4ea1-b2c6-c10a4d6d0a4a" providerId="ADAL" clId="{894C7D92-E7B2-400E-B384-24BB9CA6E11B}" dt="2025-03-13T04:04:47.217" v="4092" actId="20577"/>
        <pc:sldMkLst>
          <pc:docMk/>
          <pc:sldMk cId="1593412889" sldId="553"/>
        </pc:sldMkLst>
      </pc:sldChg>
      <pc:sldChg chg="add del">
        <pc:chgData name="福原　颯(s24d164)" userId="5dad88b0-8d9f-4ea1-b2c6-c10a4d6d0a4a" providerId="ADAL" clId="{894C7D92-E7B2-400E-B384-24BB9CA6E11B}" dt="2025-03-13T02:58:12.963" v="2143" actId="47"/>
        <pc:sldMkLst>
          <pc:docMk/>
          <pc:sldMk cId="3910160894" sldId="554"/>
        </pc:sldMkLst>
      </pc:sldChg>
      <pc:sldChg chg="modSp add del mod">
        <pc:chgData name="福原　颯(s24d164)" userId="5dad88b0-8d9f-4ea1-b2c6-c10a4d6d0a4a" providerId="ADAL" clId="{894C7D92-E7B2-400E-B384-24BB9CA6E11B}" dt="2025-03-13T02:48:09.469" v="2009" actId="47"/>
        <pc:sldMkLst>
          <pc:docMk/>
          <pc:sldMk cId="1720217008" sldId="555"/>
        </pc:sldMkLst>
      </pc:sldChg>
      <pc:sldChg chg="add del">
        <pc:chgData name="福原　颯(s24d164)" userId="5dad88b0-8d9f-4ea1-b2c6-c10a4d6d0a4a" providerId="ADAL" clId="{894C7D92-E7B2-400E-B384-24BB9CA6E11B}" dt="2025-03-13T03:36:54.301" v="3153" actId="47"/>
        <pc:sldMkLst>
          <pc:docMk/>
          <pc:sldMk cId="3755476479" sldId="556"/>
        </pc:sldMkLst>
      </pc:sldChg>
      <pc:sldChg chg="addSp delSp modSp add del mod ord">
        <pc:chgData name="福原　颯(s24d164)" userId="5dad88b0-8d9f-4ea1-b2c6-c10a4d6d0a4a" providerId="ADAL" clId="{894C7D92-E7B2-400E-B384-24BB9CA6E11B}" dt="2025-03-13T03:00:53.098" v="2144" actId="2696"/>
        <pc:sldMkLst>
          <pc:docMk/>
          <pc:sldMk cId="4204153139" sldId="556"/>
        </pc:sldMkLst>
      </pc:sldChg>
      <pc:sldChg chg="addSp delSp modSp add mod">
        <pc:chgData name="福原　颯(s24d164)" userId="5dad88b0-8d9f-4ea1-b2c6-c10a4d6d0a4a" providerId="ADAL" clId="{894C7D92-E7B2-400E-B384-24BB9CA6E11B}" dt="2025-03-13T03:53:05.150" v="3582" actId="20577"/>
        <pc:sldMkLst>
          <pc:docMk/>
          <pc:sldMk cId="1981769942" sldId="557"/>
        </pc:sldMkLst>
      </pc:sldChg>
      <pc:sldChg chg="new">
        <pc:chgData name="福原　颯(s24d164)" userId="5dad88b0-8d9f-4ea1-b2c6-c10a4d6d0a4a" providerId="ADAL" clId="{894C7D92-E7B2-400E-B384-24BB9CA6E11B}" dt="2025-03-13T03:36:58.129" v="3154" actId="680"/>
        <pc:sldMkLst>
          <pc:docMk/>
          <pc:sldMk cId="775874043" sldId="558"/>
        </pc:sldMkLst>
      </pc:sldChg>
      <pc:sldChg chg="add del">
        <pc:chgData name="福原　颯(s24d164)" userId="5dad88b0-8d9f-4ea1-b2c6-c10a4d6d0a4a" providerId="ADAL" clId="{894C7D92-E7B2-400E-B384-24BB9CA6E11B}" dt="2025-03-13T03:36:54.301" v="3153" actId="47"/>
        <pc:sldMkLst>
          <pc:docMk/>
          <pc:sldMk cId="1884666646" sldId="558"/>
        </pc:sldMkLst>
      </pc:sldChg>
      <pc:sldChg chg="add del">
        <pc:chgData name="福原　颯(s24d164)" userId="5dad88b0-8d9f-4ea1-b2c6-c10a4d6d0a4a" providerId="ADAL" clId="{894C7D92-E7B2-400E-B384-24BB9CA6E11B}" dt="2025-03-13T03:34:58.569" v="3131" actId="2696"/>
        <pc:sldMkLst>
          <pc:docMk/>
          <pc:sldMk cId="3768403470" sldId="558"/>
        </pc:sldMkLst>
      </pc:sldChg>
      <pc:sldChg chg="modSp add mod">
        <pc:chgData name="福原　颯(s24d164)" userId="5dad88b0-8d9f-4ea1-b2c6-c10a4d6d0a4a" providerId="ADAL" clId="{894C7D92-E7B2-400E-B384-24BB9CA6E11B}" dt="2025-03-13T06:47:40.017" v="4249" actId="20577"/>
        <pc:sldMkLst>
          <pc:docMk/>
          <pc:sldMk cId="1763007250" sldId="559"/>
        </pc:sldMkLst>
      </pc:sldChg>
      <pc:sldChg chg="modSp add del mod">
        <pc:chgData name="福原　颯(s24d164)" userId="5dad88b0-8d9f-4ea1-b2c6-c10a4d6d0a4a" providerId="ADAL" clId="{894C7D92-E7B2-400E-B384-24BB9CA6E11B}" dt="2025-03-13T04:07:08.352" v="4121" actId="47"/>
        <pc:sldMkLst>
          <pc:docMk/>
          <pc:sldMk cId="2032650232" sldId="559"/>
        </pc:sldMkLst>
      </pc:sldChg>
      <pc:sldChg chg="add del">
        <pc:chgData name="福原　颯(s24d164)" userId="5dad88b0-8d9f-4ea1-b2c6-c10a4d6d0a4a" providerId="ADAL" clId="{894C7D92-E7B2-400E-B384-24BB9CA6E11B}" dt="2025-03-13T03:36:54.301" v="3153" actId="47"/>
        <pc:sldMkLst>
          <pc:docMk/>
          <pc:sldMk cId="3600553733" sldId="559"/>
        </pc:sldMkLst>
      </pc:sldChg>
      <pc:sldChg chg="addSp delSp modSp new del mod ord">
        <pc:chgData name="福原　颯(s24d164)" userId="5dad88b0-8d9f-4ea1-b2c6-c10a4d6d0a4a" providerId="ADAL" clId="{894C7D92-E7B2-400E-B384-24BB9CA6E11B}" dt="2025-03-13T03:34:58.569" v="3131" actId="2696"/>
        <pc:sldMkLst>
          <pc:docMk/>
          <pc:sldMk cId="3960067451" sldId="5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E5B6407E-86E5-C2DC-357B-507431E7AB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FD48F11-649E-9F0A-448E-4539E1F71B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BA659-5A89-42B0-BB36-3861DCBFC759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A037084-948D-9743-8CE0-FC71782F46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46C057-3579-F19F-0E0E-13E333D8A4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DDBDF-004E-495E-8F80-36A08887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220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F8171-4B9E-4481-8369-5BF5E70D49C0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19206-345E-447A-A827-35C154C7AF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42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F8B60-6051-A1A6-3A89-4FEC7C65E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3A34B1D-F752-5229-F9A7-CD6C8D170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CC1B47C-F96A-FBDE-0E13-D19782EAF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8BF389-54BF-1398-3244-BF6D4BBE2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354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47F3A-A5F1-7D70-373B-270A006A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266D51F-033B-6F28-A60D-AC5F3EFBA8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222DC09-7D2E-00FD-D0B2-0A4C2368F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A4C292-15E0-C045-C2F6-215707CA1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797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9A968-A180-E0B5-0BC6-C371A4C3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767A992-893D-0804-401E-03B99EB53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C16CAA6-1535-29B2-F1B9-57FC241B2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E1A8C8-C879-5F0F-36FC-60537528A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3860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F3F40-5774-97FB-0964-C1A5B38FD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ADEC104-DBB5-6D12-9833-1E8546589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3E78083-A00B-9F74-B8CA-95D2ED392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3A7536-4593-EE9F-5EA3-1FE19BC82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1396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8EF9-83AB-DA35-1C59-61B3571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8E5685E-56E8-F26D-D048-9C8A353B20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10FD9E4-46FA-DEE1-0BC2-41424FCE7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B3F7D0-B2AC-DBA1-2350-6835FEB5D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488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2C6B-BC8A-88E0-15B4-8EA8F8A7B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2432ADA-BD8B-B3FE-1580-174E17CB4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ABB1F96-0A8E-5B7B-5054-D363A4665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F74B1F-551D-7E19-9FCB-21EC4B455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662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3D11-D208-AC54-86E4-6185C3E3B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A225038-5851-56C9-677D-9A27A7479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F392F31-355E-3773-4963-B6A6BD8D3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7BFA6E-8008-CB2A-121D-4E48E3C86D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293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FA8A6-6EB1-6646-4989-5A323AE75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8D7DBA7-F920-AF79-D62A-F4B9A237D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C75AE2D-AACC-7581-D340-44902F0AC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First, I define the location of each dealer.</a:t>
            </a:r>
            <a:br>
              <a:rPr lang="en-US" altLang="ja-JP" dirty="0"/>
            </a:br>
            <a:r>
              <a:rPr lang="en-US" altLang="ja-JP" dirty="0"/>
              <a:t>Next, I introduce a new function that reproduces seasonal demand patterns.</a:t>
            </a:r>
            <a:br>
              <a:rPr lang="en-US" altLang="ja-JP" dirty="0"/>
            </a:br>
            <a:r>
              <a:rPr lang="en-US" altLang="ja-JP" dirty="0"/>
              <a:t>Finally, I predict the simulated demand using the </a:t>
            </a:r>
            <a:r>
              <a:rPr lang="en-US" altLang="ja-JP" dirty="0" err="1"/>
              <a:t>XGBoost</a:t>
            </a:r>
            <a:r>
              <a:rPr lang="en-US" altLang="ja-JP" dirty="0"/>
              <a:t> model.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95B53F-9D64-C7D5-F9B5-E54F7A94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604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694FF-EDF8-1A9C-8250-8D81FE8F9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E3DC56D-08D4-C2CC-BCAF-073783403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81739B1-57B1-2465-B6BD-093F94864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204B27A-2694-6C74-CE03-4369A6885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038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0018C-6301-C707-F5CE-BB31C4492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E6506C8-ACC2-BB6F-0B7C-EE6478618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0B9C2DF-8A5E-1892-48B1-E031CC2AB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459F6E-8A37-7510-2A5E-6C23C913F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8506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81F0D-6DD7-B99B-0103-AD98E395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D1CBD3E-FD91-30B7-F797-279CD353D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FC21777-3A7F-DABB-A265-16C5CD306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BA8EB7-5146-E74D-CFE1-B24B6EEB5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00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EE49-65F3-8232-5CDF-F0ACA186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01D4324-F684-7CCA-91AC-5ABF1F6D3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8ABE7CC-4F04-350F-41DE-CF103E390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First, I define the location of each dealer.</a:t>
            </a:r>
            <a:br>
              <a:rPr lang="en-US" altLang="ja-JP" dirty="0"/>
            </a:br>
            <a:r>
              <a:rPr lang="en-US" altLang="ja-JP" dirty="0"/>
              <a:t>Next, I introduce a new function that reproduces seasonal demand patterns.</a:t>
            </a:r>
            <a:br>
              <a:rPr lang="en-US" altLang="ja-JP" dirty="0"/>
            </a:br>
            <a:r>
              <a:rPr lang="en-US" altLang="ja-JP" dirty="0"/>
              <a:t>Finally, I predict the simulated demand using the </a:t>
            </a:r>
            <a:r>
              <a:rPr lang="en-US" altLang="ja-JP" dirty="0" err="1"/>
              <a:t>XGBoost</a:t>
            </a:r>
            <a:r>
              <a:rPr lang="en-US" altLang="ja-JP" dirty="0"/>
              <a:t> model.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F865F88-9E6C-3301-03B6-FD7C79CDA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321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987B2-58A9-8012-BE6A-D978D663D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6006E94-2A84-E3BD-9BB2-A873E3D5D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>
                <a:extLst>
                  <a:ext uri="{FF2B5EF4-FFF2-40B4-BE49-F238E27FC236}">
                    <a16:creationId xmlns:a16="http://schemas.microsoft.com/office/drawing/2014/main" id="{48F1D23A-505C-C33E-87DB-A4CD0A6D47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Next about the integration of simulators.</a:t>
                </a:r>
              </a:p>
              <a:p>
                <a:r>
                  <a:rPr kumimoji="1" lang="en-US" altLang="ja-JP" dirty="0"/>
                  <a:t>I integrated demand simulator, forecasting model and cost simulator.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The process flow is like this:</a:t>
                </a:r>
              </a:p>
              <a:p>
                <a:r>
                  <a:rPr kumimoji="1" lang="en-US" altLang="ja-JP" dirty="0"/>
                  <a:t>1: Demand simulator</a:t>
                </a:r>
              </a:p>
              <a:p>
                <a:pPr marL="171450" indent="-171450">
                  <a:buFontTx/>
                  <a:buChar char="-"/>
                </a:pPr>
                <a:r>
                  <a:rPr kumimoji="1" lang="en-US" altLang="ja-JP" dirty="0"/>
                  <a:t>Generates synthetic demand data for truck spare parts.</a:t>
                </a:r>
              </a:p>
              <a:p>
                <a:pPr marL="171450" indent="-171450">
                  <a:buFontTx/>
                  <a:buChar char="-"/>
                </a:pPr>
                <a:r>
                  <a:rPr kumimoji="1" lang="en-US" altLang="ja-JP" dirty="0"/>
                  <a:t>Provides these data to the forecasting model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2: Forecasting model</a:t>
                </a:r>
              </a:p>
              <a:p>
                <a:pPr marL="171450" indent="-171450">
                  <a:buFontTx/>
                  <a:buChar char="-"/>
                </a:pPr>
                <a:r>
                  <a:rPr kumimoji="1" lang="en-US" altLang="ja-JP" dirty="0"/>
                  <a:t>Predicts future demand</a:t>
                </a:r>
              </a:p>
              <a:p>
                <a:pPr marL="171450" indent="-171450">
                  <a:buFontTx/>
                  <a:buChar char="-"/>
                </a:pPr>
                <a:r>
                  <a:rPr kumimoji="1" lang="en-US" altLang="ja-JP" dirty="0"/>
                  <a:t>passes the forecasted and actual (ground-truth) demand data to Cost simulator</a:t>
                </a:r>
              </a:p>
              <a:p>
                <a:pPr marL="0" indent="0">
                  <a:buFontTx/>
                  <a:buNone/>
                </a:pPr>
                <a:endParaRPr kumimoji="1" lang="en-US" altLang="ja-JP" dirty="0"/>
              </a:p>
              <a:p>
                <a:pPr marL="0" indent="0">
                  <a:buFontTx/>
                  <a:buNone/>
                </a:pPr>
                <a:r>
                  <a:rPr kumimoji="1" lang="en-US" altLang="ja-JP" dirty="0"/>
                  <a:t>3: Cost simulator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Simulates inventory management based on actual and forecasted demand.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Calculates KPIs.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endPara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From the next, I will explain the validation of this overall simulator.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Specifically, I will talk about the detailed settings of each component.</a:t>
                </a:r>
              </a:p>
              <a:p>
                <a:pPr marL="0" indent="0">
                  <a:buFontTx/>
                  <a:buNone/>
                </a:pPr>
                <a:endParaRPr kumimoji="1" lang="en-US" altLang="ja-JP" dirty="0"/>
              </a:p>
            </p:txBody>
          </p:sp>
        </mc:Choice>
        <mc:Fallback xmlns="">
          <p:sp>
            <p:nvSpPr>
              <p:cNvPr id="3" name="ノート プレースホルダー 2">
                <a:extLst>
                  <a:ext uri="{FF2B5EF4-FFF2-40B4-BE49-F238E27FC236}">
                    <a16:creationId xmlns:a16="http://schemas.microsoft.com/office/drawing/2014/main" id="{0DEFB78D-0EDD-3CE4-183F-C26CDACDAA7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And I performed demand prediction for the previous simulated data by </a:t>
                </a:r>
                <a:r>
                  <a:rPr kumimoji="1" lang="en-US" altLang="ja-JP" dirty="0" err="1"/>
                  <a:t>XGBoost</a:t>
                </a:r>
                <a:r>
                  <a:rPr kumimoji="1" lang="en-US" altLang="ja-JP" dirty="0"/>
                  <a:t>.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Specifically, </a:t>
                </a:r>
              </a:p>
              <a:p>
                <a:r>
                  <a:rPr kumimoji="1" lang="en-US" altLang="ja-JP" dirty="0"/>
                  <a:t>I </a:t>
                </a:r>
                <a:r>
                  <a:rPr kumimoji="1"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</a:t>
                </a:r>
                <a:r>
                  <a:rPr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rained model using 2 years demand data </a:t>
                </a:r>
                <a:r>
                  <a:rPr lang="en-US" altLang="ja-JP" sz="2100" u="sng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for multiple parts showing distinct seasonality across all dealers</a:t>
                </a:r>
                <a:r>
                  <a:rPr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And predicts demands for the following year, </a:t>
                </a:r>
                <a:r>
                  <a:rPr lang="en-US" altLang="ja-JP" sz="2100" u="sng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for each part at each dealer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Namely, </a:t>
                </a:r>
                <a:r>
                  <a:rPr lang="en-US" altLang="ja-JP" dirty="0"/>
                  <a:t>The </a:t>
                </a:r>
                <a:r>
                  <a:rPr lang="en-US" altLang="ja-JP" b="1" dirty="0"/>
                  <a:t>target variable</a:t>
                </a:r>
                <a:r>
                  <a:rPr lang="en-US" altLang="ja-JP" dirty="0"/>
                  <a:t> is the </a:t>
                </a:r>
                <a:r>
                  <a:rPr lang="en-US" altLang="ja-JP" i="1" dirty="0"/>
                  <a:t>daily number of demands</a:t>
                </a:r>
                <a:r>
                  <a:rPr lang="en-US" altLang="ja-JP" dirty="0"/>
                  <a:t>.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As the feature datasets, I used 2 types.</a:t>
                </a:r>
              </a:p>
              <a:p>
                <a:endParaRPr kumimoji="1" lang="en-US" altLang="ja-JP" dirty="0"/>
              </a:p>
              <a:p>
                <a:r>
                  <a:rPr lang="en-US" altLang="ja-JP" dirty="0"/>
                  <a:t>The first is the </a:t>
                </a:r>
                <a:r>
                  <a:rPr lang="en-US" altLang="ja-JP" b="1" dirty="0"/>
                  <a:t>Basic feature set</a:t>
                </a:r>
                <a:r>
                  <a:rPr lang="en-US" altLang="ja-JP" dirty="0"/>
                  <a:t>, which includes</a:t>
                </a:r>
                <a:br>
                  <a:rPr lang="en-US" altLang="ja-JP" dirty="0"/>
                </a:br>
                <a:r>
                  <a:rPr lang="en-US" altLang="ja-JP" dirty="0"/>
                  <a:t>the day of the year, month, part ID, and dealer ID.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The second is the </a:t>
                </a:r>
                <a:r>
                  <a:rPr kumimoji="1" lang="en-US" altLang="ja-JP" b="1" dirty="0"/>
                  <a:t>Basic plus Historical feature set</a:t>
                </a:r>
                <a:r>
                  <a:rPr kumimoji="1" lang="en-US" altLang="ja-JP" dirty="0"/>
                  <a:t>,</a:t>
                </a:r>
              </a:p>
              <a:p>
                <a:r>
                  <a:rPr lang="en-US" altLang="ja-JP" dirty="0"/>
                  <a:t>which additionally includes historical data calculated over the past </a:t>
                </a:r>
                <a:r>
                  <a:rPr kumimoji="1" lang="ja-JP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𝑝</a:t>
                </a:r>
                <a:r>
                  <a:rPr lang="en-US" altLang="ja-JP" dirty="0"/>
                  <a:t>days —</a:t>
                </a:r>
                <a:br>
                  <a:rPr lang="en-US" altLang="ja-JP" dirty="0"/>
                </a:br>
                <a:r>
                  <a:rPr lang="en-US" altLang="ja-JP" dirty="0"/>
                  <a:t>such as mean, standard deviation, and median of demand —</a:t>
                </a:r>
                <a:br>
                  <a:rPr lang="en-US" altLang="ja-JP" dirty="0"/>
                </a:br>
                <a:r>
                  <a:rPr lang="en-US" altLang="ja-JP" dirty="0"/>
                  <a:t>as well as zero-cumulative and lag-based features.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r>
                  <a:rPr lang="en-US" altLang="ja-JP" dirty="0"/>
                  <a:t>Then, I trained two types of models using these two different feature sets.</a:t>
                </a:r>
                <a:endParaRPr kumimoji="1" lang="en-US" altLang="ja-JP" dirty="0"/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D1C8FD-D20F-3444-F2F9-CCC11852E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8814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79DA4-4357-081D-4296-84B021F4C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D017461-6DD0-AB7C-DBEA-A9A693472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57D5DCE-1E51-FDB9-1CB8-E5C0FE565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First, about the demand simulator.</a:t>
            </a:r>
            <a:br>
              <a:rPr kumimoji="1" lang="en-US" altLang="ja-JP" dirty="0"/>
            </a:br>
            <a:endParaRPr kumimoji="1" lang="en-US" altLang="ja-JP" dirty="0"/>
          </a:p>
          <a:p>
            <a:r>
              <a:rPr kumimoji="1" lang="en-US" altLang="ja-JP" dirty="0"/>
              <a:t>In the validation,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It </a:t>
            </a: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enerates </a:t>
            </a:r>
            <a:r>
              <a:rPr lang="en-US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years of demand data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part type held by each dealer, based on failure models. 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 define 10 dealers.</a:t>
            </a:r>
          </a:p>
          <a:p>
            <a:r>
              <a:rPr kumimoji="1" lang="en-US" altLang="ja-JP" dirty="0"/>
              <a:t>Attach 50 trucks to each dealer.</a:t>
            </a:r>
          </a:p>
          <a:p>
            <a:r>
              <a:rPr kumimoji="1" lang="en-US" altLang="ja-JP" dirty="0"/>
              <a:t>Attach 100 types of parts to each part</a:t>
            </a:r>
            <a:br>
              <a:rPr kumimoji="1" lang="en-US" altLang="ja-JP" dirty="0"/>
            </a:br>
            <a:r>
              <a:rPr kumimoji="1" lang="en-US" altLang="ja-JP" dirty="0"/>
              <a:t>And each part has a failure model, </a:t>
            </a:r>
          </a:p>
          <a:p>
            <a:r>
              <a:rPr kumimoji="1" lang="en-US" altLang="ja-JP" dirty="0"/>
              <a:t>which is selected from 4 different models and commonly shared among parts of same types.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FA1B84-A521-AF07-C75B-17C1A2B8C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164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7E17-5D63-2A82-5950-86F837B7C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6AD0B6F-AB87-D444-913C-643175EB7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176AF4A-044A-A80A-38AC-B494A1591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Next about forecasting model.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 trained model 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2 years of demand data, for all parts across all dealers.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redicted demands for the following year of each part in each dealer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As models, I used </a:t>
            </a:r>
          </a:p>
          <a:p>
            <a:pPr marL="171450" indent="-171450">
              <a:buFontTx/>
              <a:buChar char="-"/>
            </a:pPr>
            <a:r>
              <a:rPr kumimoji="1" lang="en-US" altLang="ja-JP" dirty="0"/>
              <a:t>3 machine learning models: </a:t>
            </a:r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Random Forest, SVR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kumimoji="1"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used 2 types of</a:t>
            </a:r>
            <a:r>
              <a:rPr kumimoji="1" lang="en-US" altLang="ja-JP" dirty="0"/>
              <a:t> feature datasets which I mentioned at the previous meeting.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kumimoji="1" lang="en-US" altLang="ja-JP" dirty="0"/>
              <a:t>1:</a:t>
            </a:r>
            <a:r>
              <a:rPr lang="en-US" altLang="ja-JP" dirty="0"/>
              <a:t> </a:t>
            </a:r>
            <a:r>
              <a:rPr lang="en-US" altLang="ja-JP" b="1" dirty="0"/>
              <a:t>Basic feature set (time)</a:t>
            </a:r>
            <a:r>
              <a:rPr lang="en-US" altLang="ja-JP" dirty="0"/>
              <a:t> </a:t>
            </a:r>
            <a:endParaRPr kumimoji="1" lang="en-US" altLang="ja-JP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kumimoji="1" lang="en-US" altLang="ja-JP" dirty="0"/>
              <a:t>2: </a:t>
            </a:r>
            <a:r>
              <a:rPr kumimoji="1" lang="en-US" altLang="ja-JP" b="1" dirty="0"/>
              <a:t>Basic plus Historical feature set (statistical data such as the mean of demands in the past days)</a:t>
            </a:r>
          </a:p>
          <a:p>
            <a:pPr marL="0" indent="0">
              <a:buFont typeface="Wingdings" panose="05000000000000000000" pitchFamily="2" charset="2"/>
              <a:buNone/>
            </a:pPr>
            <a:endParaRPr kumimoji="1" lang="en-US" altLang="ja-JP" b="1" dirty="0"/>
          </a:p>
          <a:p>
            <a:pPr marL="171450" indent="-171450">
              <a:buFontTx/>
              <a:buChar char="-"/>
            </a:pPr>
            <a:r>
              <a:rPr kumimoji="1" lang="en-US" altLang="ja-JP" b="0" dirty="0"/>
              <a:t>I used ARIMA</a:t>
            </a:r>
          </a:p>
          <a:p>
            <a:pPr marL="0" indent="0">
              <a:buFontTx/>
              <a:buNone/>
            </a:pPr>
            <a:endParaRPr kumimoji="1" lang="en-US" altLang="ja-JP" b="0" dirty="0"/>
          </a:p>
          <a:p>
            <a:pPr marL="171450" indent="-171450">
              <a:buFontTx/>
              <a:buChar char="-"/>
            </a:pPr>
            <a:r>
              <a:rPr kumimoji="1" lang="en-US" altLang="ja-JP" b="0" dirty="0"/>
              <a:t>I used noise data as pseudo forecasting data.</a:t>
            </a:r>
          </a:p>
          <a:p>
            <a:pPr marL="171450" indent="-171450">
              <a:buFontTx/>
              <a:buChar char="-"/>
            </a:pPr>
            <a:r>
              <a:rPr kumimoji="1" lang="en-US" altLang="ja-JP" b="0" dirty="0"/>
              <a:t>&gt; Its generated by adding gaussian noise to the actual demand.</a:t>
            </a:r>
          </a:p>
          <a:p>
            <a:pPr marL="171450" indent="-171450">
              <a:buFontTx/>
              <a:buChar char="-"/>
            </a:pPr>
            <a:r>
              <a:rPr kumimoji="1" lang="en-US" altLang="ja-JP" b="0" dirty="0"/>
              <a:t>&gt; I made three types of noise data with distinct standard deviations.</a:t>
            </a:r>
          </a:p>
          <a:p>
            <a:pPr marL="0" indent="0">
              <a:buFontTx/>
              <a:buNone/>
            </a:pPr>
            <a:endParaRPr kumimoji="1" lang="en-US" altLang="ja-JP" b="0" dirty="0"/>
          </a:p>
          <a:p>
            <a:pPr marL="0" indent="0">
              <a:buFontTx/>
              <a:buNone/>
            </a:pPr>
            <a:r>
              <a:rPr kumimoji="1" lang="en-US" altLang="ja-JP" b="0" dirty="0"/>
              <a:t>I evaluated prediction accuracy by using MAE and RSME.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ja-JP" b="0" dirty="0"/>
              <a:t>I use the mean value of each metric </a:t>
            </a:r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 parts across all dealers.</a:t>
            </a:r>
            <a:endParaRPr kumimoji="1" lang="en-US" altLang="ja-JP" b="0" dirty="0"/>
          </a:p>
          <a:p>
            <a:pPr marL="171450" indent="-171450">
              <a:buFontTx/>
              <a:buChar char="-"/>
            </a:pPr>
            <a:r>
              <a:rPr kumimoji="1" lang="en-US" altLang="ja-JP" b="0" dirty="0"/>
              <a:t>Because there are a lot of prediction results and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B1917E-1F9C-0A70-BDC7-63B74B4BA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9437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787B3-EEEF-B847-C284-E4CFD1648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ECAF907-BF3C-1009-A7FC-5123C67B7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C7DFA2B-21F6-D78D-89C3-22178CA7D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Finally, about cost simulator.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It performs inventory management such as shipment, inventory checking, and replenishment, according to actual (simulated) and forecasted demand over one year.</a:t>
            </a:r>
          </a:p>
          <a:p>
            <a:r>
              <a:rPr kumimoji="1" lang="en-US" altLang="ja-JP" dirty="0"/>
              <a:t>Finally, it calculates KPIs:</a:t>
            </a:r>
          </a:p>
          <a:p>
            <a:r>
              <a:rPr kumimoji="1" lang="en-US" altLang="ja-JP" dirty="0"/>
              <a:t>Total Cost - the total cost of inventory management for all parts</a:t>
            </a:r>
          </a:p>
          <a:p>
            <a:r>
              <a:rPr kumimoji="1" lang="en-US" altLang="ja-JP" dirty="0"/>
              <a:t>Service Level - the mean of the immediate service levels for all parts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All parameters are set to common value among all parts.</a:t>
            </a:r>
          </a:p>
          <a:p>
            <a:r>
              <a:rPr kumimoji="1" lang="en-US" altLang="ja-JP" dirty="0"/>
              <a:t>I followed the documents about the cost simulator.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 will proceed to the validation result of this overall simulator.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6B789B-7A29-AA71-CAB3-AF9306BA9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3909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B5958-A6CE-6F8E-B851-ECFE83C98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3F098E9-EA18-4E9E-3FAD-CE71008B1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C1B4E4F-FD21-692B-436F-C6C0264F2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prediction results MAE in each forecasting model and noise data.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B55E9E-A124-7363-71D5-33C7EB1C9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857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73A51-6368-756C-7443-98860F45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EFB83E8-A03A-2858-FEA0-422A06D95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9E7C8CE-D97D-F3A2-7700-EC43C18D3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prediction results MAE in each forecasting model and noise data.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D80678-7C9B-B4E9-307A-E009934DF2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706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189E8-C1AA-C94C-1F70-1C171EE1B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83E9FD6-A10A-1CF1-B421-67CDB3798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A2F4843-BEC4-6D3F-3494-A8AB0E30A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prediction results MAE in each forecasting model and noise data.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C3CD58-7EF1-4233-694C-D0642DE8F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3689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65B58-0341-392D-F8CE-AAD5B001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39A2ED7-C5FE-C0AC-998C-58083D13B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F8887C7-02D0-2DF4-51A8-AEBDA7994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prediction results MAE in each forecasting model and noise data.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4AC592-BFB6-D9BC-90C4-ABCE55095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8759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D1AA0-CF56-BF9C-1A7B-499FF90D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A904836-91EE-D178-C8BD-18B9DC91C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FD1BE1D-839D-39D7-61D5-6EFC5341F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prediction results MAE in each forecasting model and noise data.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F55512-EBD1-1315-66E8-FC5959F0D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5018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C3E75-B854-0B6C-D5F7-AE7144772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1113C74-76A2-3FBD-497F-D6A90E566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DB5F2A3-45FC-D153-AAFB-470DCD067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prediction results MAE in each forecasting model and noise data.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483405-7EDF-1D29-F412-3BE78E224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557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CF1C0-FC89-D167-577F-B496EE9BC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90549AE-3141-1467-99B2-83514A6C8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695F0A2-EDDC-565E-C8E1-252CEC09E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First, I define the location of each dealer.</a:t>
            </a:r>
            <a:br>
              <a:rPr lang="en-US" altLang="ja-JP" dirty="0"/>
            </a:br>
            <a:r>
              <a:rPr lang="en-US" altLang="ja-JP" dirty="0"/>
              <a:t>Next, I introduce a new function that reproduces seasonal demand patterns.</a:t>
            </a:r>
            <a:br>
              <a:rPr lang="en-US" altLang="ja-JP" dirty="0"/>
            </a:br>
            <a:r>
              <a:rPr lang="en-US" altLang="ja-JP" dirty="0"/>
              <a:t>Finally, I predict the simulated demand using the </a:t>
            </a:r>
            <a:r>
              <a:rPr lang="en-US" altLang="ja-JP" dirty="0" err="1"/>
              <a:t>XGBoost</a:t>
            </a:r>
            <a:r>
              <a:rPr lang="en-US" altLang="ja-JP" dirty="0"/>
              <a:t> model.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C16AFD0-12AF-0CAC-85A3-8185F9F4C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042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CD5E7-8D79-B438-0CF2-27636BA9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8010760-92ED-AB13-CFDE-7C311A793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C9E8F39-6B9F-1104-05E1-A7E9E47B7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prediction results MAE in each forecasting model and noise data.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4FEDF4-797E-742B-C647-E50186306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6767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AA1DB-0387-B163-AA4D-0D36AF01D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830BA52-4AEB-225A-869C-EACBBA1BC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F654002-1BA1-F606-76AA-E34A91108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you can see,</a:t>
            </a:r>
          </a:p>
          <a:p>
            <a:endParaRPr kumimoji="1" lang="en-US" altLang="ja-JP" dirty="0"/>
          </a:p>
          <a:p>
            <a:r>
              <a:rPr kumimoji="1" lang="en-US" altLang="ja-JP" dirty="0" err="1"/>
              <a:t>XGBoost</a:t>
            </a:r>
            <a:r>
              <a:rPr kumimoji="1" lang="en-US" altLang="ja-JP" dirty="0"/>
              <a:t> with basic feature achieved the best accuracy.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Following that, SVR and </a:t>
            </a:r>
            <a:r>
              <a:rPr kumimoji="1" lang="en-US" altLang="ja-JP" dirty="0" err="1"/>
              <a:t>XGBoost</a:t>
            </a:r>
            <a:r>
              <a:rPr kumimoji="1" lang="en-US" altLang="ja-JP" dirty="0"/>
              <a:t> with historical feature show better accuracy.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About noise data, </a:t>
            </a:r>
          </a:p>
          <a:p>
            <a:r>
              <a:rPr kumimoji="1" lang="en-US" altLang="ja-JP" dirty="0"/>
              <a:t>The accuracy get worse as the standard deviation increase.</a:t>
            </a:r>
          </a:p>
          <a:p>
            <a:r>
              <a:rPr kumimoji="1" lang="en-US" altLang="ja-JP" dirty="0"/>
              <a:t>Especially, MAE increases by a corresponding multiple as the noise level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F1DCF23-405F-1D10-1591-16201E0707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201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006AD-1556-762F-2332-26E462403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8578EA4-433A-3134-74BE-687B7F698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5982F63-82F4-4645-7E35-B0AA4A2C2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RSME in each forecasting model and noise data.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178B154-6D9F-E09D-39D7-1B01BB2A5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3431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529AC-1683-AE44-4E81-A3981552F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B583C9-9764-6488-3428-00FCAF71D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985DF99-EF0B-5196-AEC3-6DE1AA85E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you can see,</a:t>
            </a:r>
          </a:p>
          <a:p>
            <a:endParaRPr kumimoji="1" lang="en-US" altLang="ja-JP" dirty="0"/>
          </a:p>
          <a:p>
            <a:r>
              <a:rPr kumimoji="1" lang="en-US" altLang="ja-JP" dirty="0" err="1"/>
              <a:t>XGBoost</a:t>
            </a:r>
            <a:r>
              <a:rPr kumimoji="1" lang="en-US" altLang="ja-JP" dirty="0"/>
              <a:t> with basic feature achieved the best accuracy.</a:t>
            </a:r>
          </a:p>
          <a:p>
            <a:r>
              <a:rPr kumimoji="1" lang="en-US" altLang="ja-JP" dirty="0"/>
              <a:t>Following that, SVR and </a:t>
            </a:r>
            <a:r>
              <a:rPr kumimoji="1" lang="en-US" altLang="ja-JP" dirty="0" err="1"/>
              <a:t>XGBoost</a:t>
            </a:r>
            <a:r>
              <a:rPr kumimoji="1" lang="en-US" altLang="ja-JP" dirty="0"/>
              <a:t> with historical feature show better accuracy.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About noise data, </a:t>
            </a:r>
          </a:p>
          <a:p>
            <a:r>
              <a:rPr kumimoji="1" lang="en-US" altLang="ja-JP" dirty="0"/>
              <a:t>The accuracy get worse as the standard deviation increase.</a:t>
            </a:r>
          </a:p>
          <a:p>
            <a:r>
              <a:rPr kumimoji="1" lang="en-US" altLang="ja-JP" dirty="0"/>
              <a:t>Especially, MAE increases by a corresponding multiple as the noise level.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0A7FD9-DDB1-183C-CFDE-59BFB182A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710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0C499-2BB6-323A-A18D-C96EF4C02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60A882E-FF50-D28C-8401-C4DAA50F9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EEC09CD-103B-7754-9ECE-603E9CFD6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KPIs calculated by cost simulator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using </a:t>
            </a:r>
            <a:r>
              <a:rPr kumimoji="1" lang="en-US" altLang="ja-JP" dirty="0" err="1"/>
              <a:t>forecated</a:t>
            </a:r>
            <a:r>
              <a:rPr kumimoji="1" lang="en-US" altLang="ja-JP" dirty="0"/>
              <a:t> demand made by each and noise data.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4A8F28-E4EC-EBB0-197F-14C4E1C96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713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6C506-498E-7543-D305-7C2EF3942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4795A2F-EBB8-EFDC-66BC-889E71B96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08110DB-1D1F-DFE4-E042-7E997A9B6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you can see, in terms of Total cost,</a:t>
            </a:r>
          </a:p>
          <a:p>
            <a:endParaRPr kumimoji="1" lang="en-US" altLang="ja-JP" dirty="0"/>
          </a:p>
          <a:p>
            <a:r>
              <a:rPr lang="en-US" altLang="ja-JP" dirty="0"/>
              <a:t>the model with the best prediction accuracy — </a:t>
            </a:r>
            <a:r>
              <a:rPr lang="en-US" altLang="ja-JP" b="1" dirty="0" err="1"/>
              <a:t>XGBoost</a:t>
            </a:r>
            <a:r>
              <a:rPr lang="en-US" altLang="ja-JP" b="1" dirty="0"/>
              <a:t> (basic features)</a:t>
            </a:r>
            <a:r>
              <a:rPr lang="en-US" altLang="ja-JP" dirty="0"/>
              <a:t> — is placed third.</a:t>
            </a:r>
            <a:br>
              <a:rPr lang="en-US" altLang="ja-JP" dirty="0"/>
            </a:br>
            <a:r>
              <a:rPr lang="en-US" altLang="ja-JP" dirty="0"/>
              <a:t>Instead,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XGBoost</a:t>
            </a:r>
            <a:r>
              <a:rPr kumimoji="1" lang="en-US" altLang="ja-JP" dirty="0"/>
              <a:t> and SVR with historical feature show are placed first and second.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About noise data,</a:t>
            </a:r>
          </a:p>
          <a:p>
            <a:r>
              <a:rPr kumimoji="1" lang="en-US" altLang="ja-JP" dirty="0"/>
              <a:t>The accuracy get larger as the standard deviation increase.</a:t>
            </a:r>
          </a:p>
          <a:p>
            <a:r>
              <a:rPr kumimoji="1" lang="en-US" altLang="ja-JP" dirty="0"/>
              <a:t>But, it didn’t significantly increase like MAE.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6FB401-8AC3-FD74-789B-A4D96DEB5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34662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D44FE-31AE-9BE7-8888-8178C078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C1AEABA-C058-ADC7-E603-96147C9E4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28E50BD-149B-E041-B341-BED79F92B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service level calculated by cost simulator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using </a:t>
            </a:r>
            <a:r>
              <a:rPr kumimoji="1" lang="en-US" altLang="ja-JP" dirty="0" err="1"/>
              <a:t>forecated</a:t>
            </a:r>
            <a:r>
              <a:rPr kumimoji="1" lang="en-US" altLang="ja-JP" dirty="0"/>
              <a:t> demand made by each and noise data.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79154D-8DBC-E447-81E2-DABE9D524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071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C79F-C614-93A1-2DF1-A4973D98F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1B224AA-4CFC-EC91-086B-F05046B49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D6C0879-A587-C31C-C01D-EA4344D53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you can see, the ranking is same as the total cost.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About noise data,</a:t>
            </a:r>
          </a:p>
          <a:p>
            <a:r>
              <a:rPr kumimoji="1" lang="en-US" altLang="ja-JP" dirty="0"/>
              <a:t>The service level didn’t change if the standard deviation increase.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1D06EF-B7DC-50AD-967A-CCAC06B6D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65995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80C29-8FA6-0D44-B7A1-21C356337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ECCC85F-9E95-37AE-DAA2-56074B92B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B38378A-6700-156A-8E2C-766C3FAC1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correlation coefficient between prediction accuracy metrics and </a:t>
            </a:r>
            <a:r>
              <a:rPr kumimoji="1" lang="en-US" altLang="ja-JP" dirty="0" err="1"/>
              <a:t>kpis</a:t>
            </a:r>
            <a:r>
              <a:rPr kumimoji="1" lang="en-US" altLang="ja-JP" dirty="0"/>
              <a:t> in each model.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 all comparisons, no strong relationship is observed</a:t>
            </a:r>
            <a:r>
              <a:rPr kumimoji="1" lang="ja-JP" altLang="en-US" dirty="0"/>
              <a:t>．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2DF44D-6BA0-D1E9-0F3C-4B333618E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8517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2DDF-E072-CD90-8C41-7B348F961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75D6508-F9F6-B9A9-987B-B8A4A6847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D723C6C-A146-C257-409E-916023732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scatter plot of Total Cost versus MAE and RMSE for the </a:t>
            </a:r>
            <a:r>
              <a:rPr kumimoji="1" lang="en-US" altLang="ja-JP" dirty="0" err="1"/>
              <a:t>XGBoost</a:t>
            </a:r>
            <a:r>
              <a:rPr kumimoji="1" lang="en-US" altLang="ja-JP" dirty="0"/>
              <a:t> model.</a:t>
            </a:r>
          </a:p>
          <a:p>
            <a:r>
              <a:rPr kumimoji="1" lang="en-US" altLang="ja-JP" dirty="0"/>
              <a:t>The red line shows the linear regression result between 2 metrics.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There is no linear relationships.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82C91F-D816-2992-7300-04D244B61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817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009AB-5BF9-19C6-CED8-2CF7D4CF5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B591250-21C5-721F-9B6C-643416225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DD27C63-9D7C-4065-18BC-C4EA53B70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0BFDBA6-1271-6249-42BB-D5F0BA5D3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3277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2437-CDF9-40F2-2029-54052AA3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786467F-7B02-2FED-956A-F3030F84A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EA80DDE-0207-6EB5-FE70-41EC8CB4E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CDCFA1C-FE8D-20D9-2995-DCA1953AC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3187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AA386-B013-266F-5ACE-FF858E8D0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C955C3D-D219-382B-FEB7-889E868FC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8C5FB44-4C8B-B53C-C2A0-D1EDF2D36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6C8E92C-69F4-4261-A3CC-6146DEA97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423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DDE2B-0A8A-B3A3-D8FA-A199EBC27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B21665D-5FF5-448A-9252-0CE80F311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5C2350-570A-348A-CBA4-3245C7F77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1A7A26-9977-B2DA-C0A0-63B0A6547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0528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B7381-499E-3B14-13DA-FDE3BA877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4C5D515-A4FD-0B9C-7752-FC2F8F967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97725CF-9FCC-7701-FF06-B9942CB89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4E1344-6DA1-639A-4EE5-03A48622C4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33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D3A4-6808-0DB4-F4E3-F2181E01A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D5DDADA-6AB3-5A94-012B-D9DF5D782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5DFB925-976C-E573-488F-DD2C61C39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5140699-118F-2833-2F42-92838C6C9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976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9112F-C21B-D815-C494-02EE541B7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2D29F57-F509-0212-9A04-40D78C3A6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78A96BF-E12E-80E3-F94C-6BB7411B6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15877C-D847-B43F-DCBA-4A1F5AA27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9843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217DE-E60F-B27C-78E3-0CA7A36CB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5BB652E-7091-DC71-CFFB-03BE69836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DBE76E0-ABBA-EAA6-4FA8-E313710C2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By using this coefficients, we can model various types of seasonal patterns,</a:t>
            </a:r>
            <a:br>
              <a:rPr kumimoji="1" lang="en-US" altLang="ja-JP" dirty="0"/>
            </a:br>
            <a:r>
              <a:rPr kumimoji="1" lang="en-US" altLang="ja-JP" dirty="0"/>
              <a:t>for example,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seasonality model for the two locations </a:t>
            </a:r>
          </a:p>
          <a:p>
            <a:r>
              <a:rPr lang="en-US" altLang="ja-JP" dirty="0"/>
              <a:t>and several types of failure models.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Specifically, I used </a:t>
            </a:r>
          </a:p>
          <a:p>
            <a:r>
              <a:rPr kumimoji="1" lang="en-US" altLang="ja-JP" dirty="0"/>
              <a:t>Weibull model, Exponential model, log-logistic model and </a:t>
            </a:r>
            <a:r>
              <a:rPr kumimoji="1" lang="en-US" altLang="ja-JP" dirty="0" err="1"/>
              <a:t>gompertz</a:t>
            </a:r>
            <a:r>
              <a:rPr kumimoji="1" lang="en-US" altLang="ja-JP" dirty="0"/>
              <a:t> model.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A8931B-50DF-345D-E61C-82E15CDC6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0728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9CBAFC2-EB3E-C052-BB32-88398563B7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7C9096-0227-25F4-D34D-B7B8DE6315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76814"/>
            <a:ext cx="9144000" cy="130437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TITLE</a:t>
            </a:r>
            <a:br>
              <a:rPr kumimoji="1" lang="en-US" altLang="ja-JP"/>
            </a:br>
            <a:r>
              <a:rPr kumimoji="1" lang="en-US" altLang="ja-JP"/>
              <a:t>RESEARCH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8F52D3B-1F9A-C865-4442-EE7A061423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572000"/>
            <a:ext cx="9144000" cy="443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algn="l"/>
            <a:r>
              <a:rPr lang="en-US" altLang="ja-JP" sz="1800">
                <a:solidFill>
                  <a:schemeClr val="bg1"/>
                </a:solidFill>
              </a:rPr>
              <a:t>Author Name</a:t>
            </a:r>
            <a:endParaRPr lang="id-ID" altLang="ja-JP" sz="1800">
              <a:solidFill>
                <a:schemeClr val="bg1"/>
              </a:solidFill>
            </a:endParaRPr>
          </a:p>
        </p:txBody>
      </p:sp>
      <p:sp>
        <p:nvSpPr>
          <p:cNvPr id="17" name="テキスト プレースホルダー 16">
            <a:extLst>
              <a:ext uri="{FF2B5EF4-FFF2-40B4-BE49-F238E27FC236}">
                <a16:creationId xmlns:a16="http://schemas.microsoft.com/office/drawing/2014/main" id="{69554D90-62F2-C3E9-12DC-76EDD14CC3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5314950"/>
            <a:ext cx="9144000" cy="642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algn="l"/>
            <a:r>
              <a:rPr lang="en-US" altLang="ja-JP" b="1">
                <a:solidFill>
                  <a:schemeClr val="bg1"/>
                </a:solidFill>
                <a:latin typeface="Montserrat" panose="00000500000000000000" pitchFamily="2" charset="0"/>
                <a:ea typeface="Roboto" panose="02000000000000000000" pitchFamily="2" charset="0"/>
                <a:cs typeface="Segoe UI Semibold" panose="020B0702040204020203" pitchFamily="34" charset="0"/>
              </a:rPr>
              <a:t>Affiliation</a:t>
            </a:r>
            <a:r>
              <a:rPr lang="en-US" altLang="ja-JP">
                <a:solidFill>
                  <a:schemeClr val="bg1"/>
                </a:solidFill>
                <a:latin typeface="Montserrat" panose="00000500000000000000" pitchFamily="2" charset="0"/>
                <a:ea typeface="Roboto" panose="02000000000000000000" pitchFamily="2" charset="0"/>
                <a:cs typeface="Segoe UI Semibold" panose="020B0702040204020203" pitchFamily="34" charset="0"/>
              </a:rPr>
              <a:t> | Correspondent email</a:t>
            </a:r>
            <a:endParaRPr lang="id-ID" altLang="ja-JP">
              <a:solidFill>
                <a:schemeClr val="bg1"/>
              </a:solidFill>
              <a:latin typeface="Montserrat" panose="00000500000000000000" pitchFamily="2" charset="0"/>
              <a:ea typeface="Roboto" panose="020000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19" name="テキスト プレースホルダー 18">
            <a:extLst>
              <a:ext uri="{FF2B5EF4-FFF2-40B4-BE49-F238E27FC236}">
                <a16:creationId xmlns:a16="http://schemas.microsoft.com/office/drawing/2014/main" id="{8B09F072-7C2D-B164-70C8-1963A89A4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58345" y="506412"/>
            <a:ext cx="1870211" cy="393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/>
              <a:t>Conference name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069291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7BCC01-56D0-CB9C-2278-F957C027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26EBF5A-A85D-36AF-665F-534E340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303B74-336F-16CA-A02D-3676CFC2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5A2AE06-3615-1BD4-3E3B-253D3D2F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894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20FFED1-538D-D5B1-668C-40CF2B476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8C515B8-3A5C-316F-2DAC-14F18603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C83D4C-2B00-D5D4-B4AD-D0793775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635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4CF231-DF0E-01BA-5ACC-F3A60CA6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D2478D-02CD-C42B-0C0E-03666EA04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08A0B6-D32B-A42E-A074-FAB038683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ADB05B-A32C-A3BA-BB4A-7C036E83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D2E3D8-287C-F429-92CC-60453604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551008-DDE3-8964-E009-FE010F61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9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2D002C-44B3-7529-6190-30F0F9CE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84622BC-1EFB-7EFC-B382-02490A1CF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C1B8902-AFAB-ADEB-F16A-7EA8F1D2D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3A4A230-92C8-EC50-E627-B972C19A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131F46-89E1-D8AB-63C1-036D1AD7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336321-BE44-1FF2-A4E9-5E5973D2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190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324C32-3496-CF11-DCA5-F5B1E16B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CAD80B-9CA7-4344-7485-5D01D3D2A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12C839-8DE9-B616-5F35-C6865567E1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D1D2D3-8959-11E4-F25A-20009DBA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6452B3-1B93-ADB5-20BC-A185B6CB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542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7F669DF-C792-A195-A858-AA515CE9B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893FBC2-BEAB-C2CA-51FF-909144F42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26FEED-939B-5341-627C-872AF45B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320D1-E0F7-CCF4-082A-C7DB3B7F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56B413-FF94-F654-1C55-DDB70CCE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9047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7D4D1-7FF7-3579-E9EB-42C5CAEF2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24BD57C-612E-C4DB-62A7-79A54720F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717AD3-D4DC-BECD-A81E-ACA5E21E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1D3EBE-D601-0F89-63E4-33E3A3036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7885DD-4F18-7E75-D385-080F12AE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6224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BD0746-94A5-7449-ACE7-7CC37A7A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528B88-1333-173B-CF40-29B53CF19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DF9A34-77CD-A63A-7881-2D1E6DE1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81A0AA-7F3C-F474-FC3F-7096C9B5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BAEB56-DF14-2D32-8557-AC8C2C9C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8891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9E038E-479B-315A-EFA0-085023C8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EA15BB-CBED-5EEA-A4C0-7D371861E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AF4881-DA56-6B51-0862-27653E10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811406-BBF6-377F-6E0A-1FEBC837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F397AD-B339-AB6D-69B1-37C12B73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0565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FD897-EFEC-3F12-15B9-A423A379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70B5B5-ED9E-EF9F-4A5D-65654EC5E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BD21040-9D78-466C-E93C-6D42B49E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E0E3C84-0CF7-BC41-9F71-8BC7C804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EA916-7C6B-8FB1-A147-795B0A4D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2DE387-D00F-BAC1-8F45-18EF9E41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89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26BE6B-6DCB-3721-474D-31A3B9904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0421253-4D22-7F52-44A6-5E766ED15E20}"/>
              </a:ext>
            </a:extLst>
          </p:cNvPr>
          <p:cNvSpPr>
            <a:spLocks/>
          </p:cNvSpPr>
          <p:nvPr userDrawn="1"/>
        </p:nvSpPr>
        <p:spPr>
          <a:xfrm>
            <a:off x="-1" y="6395824"/>
            <a:ext cx="12192000" cy="462176"/>
          </a:xfrm>
          <a:prstGeom prst="rect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A8B98C-C2F0-0DFC-4C6C-634E661B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04" y="3661788"/>
            <a:ext cx="10515600" cy="1817957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rgbClr val="20325C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D81044D-AF48-B7CD-6360-A349A4758095}"/>
              </a:ext>
            </a:extLst>
          </p:cNvPr>
          <p:cNvSpPr/>
          <p:nvPr userDrawn="1"/>
        </p:nvSpPr>
        <p:spPr>
          <a:xfrm rot="16200000">
            <a:off x="-200572" y="899809"/>
            <a:ext cx="1463512" cy="107444"/>
          </a:xfrm>
          <a:prstGeom prst="roundRect">
            <a:avLst>
              <a:gd name="adj" fmla="val 50000"/>
            </a:avLst>
          </a:prstGeom>
          <a:solidFill>
            <a:srgbClr val="20325C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d-ID" altLang="ja-JP" sz="120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297D9926-ED71-F9FE-844F-1A24579E982D}"/>
              </a:ext>
            </a:extLst>
          </p:cNvPr>
          <p:cNvSpPr/>
          <p:nvPr userDrawn="1"/>
        </p:nvSpPr>
        <p:spPr>
          <a:xfrm>
            <a:off x="476804" y="1827861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3828763-0AA8-9116-ECA7-BED30D2C9C9E}"/>
              </a:ext>
            </a:extLst>
          </p:cNvPr>
          <p:cNvSpPr/>
          <p:nvPr userDrawn="1"/>
        </p:nvSpPr>
        <p:spPr>
          <a:xfrm>
            <a:off x="476804" y="2017948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D5E3854-9976-9F10-436D-089780DA3E66}"/>
              </a:ext>
            </a:extLst>
          </p:cNvPr>
          <p:cNvSpPr/>
          <p:nvPr userDrawn="1"/>
        </p:nvSpPr>
        <p:spPr>
          <a:xfrm>
            <a:off x="476804" y="2208035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856104C-F1C5-40B3-1E14-1D726C61FD0C}"/>
              </a:ext>
            </a:extLst>
          </p:cNvPr>
          <p:cNvSpPr txBox="1"/>
          <p:nvPr userDrawn="1"/>
        </p:nvSpPr>
        <p:spPr>
          <a:xfrm>
            <a:off x="1" y="6562666"/>
            <a:ext cx="2100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9F03BA6-7D07-43EE-B674-E77726CAE0CE}" type="datetime1">
              <a:rPr kumimoji="1" lang="ja-JP" altLang="en-US" sz="1400" smtClean="0">
                <a:solidFill>
                  <a:schemeClr val="bg1"/>
                </a:solidFill>
                <a:latin typeface="+mn-lt"/>
              </a:rPr>
              <a:t>2025/11/18</a:t>
            </a:fld>
            <a:endParaRPr kumimoji="1" lang="ja-JP" alt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EE8063-203B-4B6B-FAF6-419D3581F7C1}"/>
              </a:ext>
            </a:extLst>
          </p:cNvPr>
          <p:cNvSpPr txBox="1"/>
          <p:nvPr userDrawn="1"/>
        </p:nvSpPr>
        <p:spPr>
          <a:xfrm>
            <a:off x="10483157" y="6550224"/>
            <a:ext cx="170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BE2E99-D7A2-4032-844B-EDB0927279B6}" type="slidenum">
              <a:rPr kumimoji="1" lang="ja-JP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kumimoji="1" lang="ja-JP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33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93F8F-FFD1-42FA-38B7-FC9B3304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C2EA29-5D03-C9D5-DBC0-2EC0C7DD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85BADE-B6CD-71C2-0D32-3405089B2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C7ECEAF-F79D-0BBE-AC87-B10E78DB2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4E7D45C-0BB7-9504-4B54-E39A077C90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47A93E6-9A57-7CB8-46EC-864B593B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503E6D8-FC64-F218-7E12-313124F9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A69507A-40B5-6F85-9F43-78DE492E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550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A79646-C952-BE7E-5055-A69864A7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5CAA862-3CB1-7323-CC4E-0271EC90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C847A63-2CE5-7EC4-29C7-71A9FD80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9A03B02-2D9D-3A63-6068-0A6B5454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064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9B43F9-112D-5F56-C7E0-327E04FF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8A862E8-1D9A-BDA5-8A41-C74E3535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9B7295-56AC-ADEB-099C-573A6A43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540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46AEB8-A274-6D16-BBD7-7B5784F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9E4134-3628-B19F-D3EE-F79E6960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AE12DF4-B6EB-A7C5-F7A5-0F4D8EFCB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BDFCAA-0855-DF6A-5570-C83269F2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94878F-C02E-4588-D0BF-0457C0E9C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7C5488-8447-EE7C-E2E6-8ABAC24D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8133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9FAAB-15E4-0FC9-29C4-10A67319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4E09447-76D4-8873-4FDA-E355340AE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A73F71-DEF9-9311-EB9C-4A09D44A2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018CB0-3042-8904-9C22-C0F6C6C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4CFD60-1BDD-BC47-35C0-EF9EB1291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CB858B-4682-9BB5-EDBD-7FFCE053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744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9ADEBD-8947-EF90-9098-A55FA55E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9A4A2C-5DAE-03CD-5A4C-54418B983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338DD-FD70-5FD1-E2CF-7604A01E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67CD2C-B4BA-5FD9-1872-658990EF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AC4FA8-1B3D-C3E4-888E-365114C2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9419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80FFDFF-E6CF-7942-B88E-EBE38CB62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173103-3C50-6E47-A23E-ECF3AEE08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E12147-1B09-2459-494B-5CBE3460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260C6A-F76A-7892-11C3-CCA53152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81AEB7-15C0-2468-0CFA-9F2B308A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06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26BE6B-6DCB-3721-474D-31A3B9904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0421253-4D22-7F52-44A6-5E766ED15E20}"/>
              </a:ext>
            </a:extLst>
          </p:cNvPr>
          <p:cNvSpPr>
            <a:spLocks/>
          </p:cNvSpPr>
          <p:nvPr userDrawn="1"/>
        </p:nvSpPr>
        <p:spPr>
          <a:xfrm>
            <a:off x="-1" y="6395824"/>
            <a:ext cx="12192000" cy="462176"/>
          </a:xfrm>
          <a:prstGeom prst="rect">
            <a:avLst/>
          </a:prstGeom>
          <a:solidFill>
            <a:srgbClr val="2032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A8B98C-C2F0-0DFC-4C6C-634E661BA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604" y="4050276"/>
            <a:ext cx="10515600" cy="829779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rgbClr val="20325C"/>
                </a:solidFill>
              </a:defRPr>
            </a:lvl1pPr>
          </a:lstStyle>
          <a:p>
            <a:r>
              <a:rPr kumimoji="1" lang="en-US" altLang="ja-JP"/>
              <a:t>TITLE</a:t>
            </a:r>
            <a:br>
              <a:rPr kumimoji="1" lang="en-US" altLang="ja-JP"/>
            </a:br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D81044D-AF48-B7CD-6360-A349A4758095}"/>
              </a:ext>
            </a:extLst>
          </p:cNvPr>
          <p:cNvSpPr/>
          <p:nvPr userDrawn="1"/>
        </p:nvSpPr>
        <p:spPr>
          <a:xfrm rot="16200000">
            <a:off x="-200572" y="899809"/>
            <a:ext cx="1463512" cy="107444"/>
          </a:xfrm>
          <a:prstGeom prst="roundRect">
            <a:avLst>
              <a:gd name="adj" fmla="val 50000"/>
            </a:avLst>
          </a:prstGeom>
          <a:solidFill>
            <a:srgbClr val="20325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d-ID" altLang="ja-JP" sz="120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297D9926-ED71-F9FE-844F-1A24579E982D}"/>
              </a:ext>
            </a:extLst>
          </p:cNvPr>
          <p:cNvSpPr/>
          <p:nvPr userDrawn="1"/>
        </p:nvSpPr>
        <p:spPr>
          <a:xfrm>
            <a:off x="476804" y="1827861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3828763-0AA8-9116-ECA7-BED30D2C9C9E}"/>
              </a:ext>
            </a:extLst>
          </p:cNvPr>
          <p:cNvSpPr/>
          <p:nvPr userDrawn="1"/>
        </p:nvSpPr>
        <p:spPr>
          <a:xfrm>
            <a:off x="476804" y="2017948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D5E3854-9976-9F10-436D-089780DA3E66}"/>
              </a:ext>
            </a:extLst>
          </p:cNvPr>
          <p:cNvSpPr/>
          <p:nvPr userDrawn="1"/>
        </p:nvSpPr>
        <p:spPr>
          <a:xfrm>
            <a:off x="476804" y="2208035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EE8063-203B-4B6B-FAF6-419D3581F7C1}"/>
              </a:ext>
            </a:extLst>
          </p:cNvPr>
          <p:cNvSpPr txBox="1"/>
          <p:nvPr userDrawn="1"/>
        </p:nvSpPr>
        <p:spPr>
          <a:xfrm>
            <a:off x="10483157" y="6550224"/>
            <a:ext cx="170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BE2E99-D7A2-4032-844B-EDB0927279B6}" type="slidenum">
              <a:rPr kumimoji="1" lang="ja-JP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kumimoji="1" lang="ja-JP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4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26BE6B-6DCB-3721-474D-31A3B9904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0421253-4D22-7F52-44A6-5E766ED15E20}"/>
              </a:ext>
            </a:extLst>
          </p:cNvPr>
          <p:cNvSpPr>
            <a:spLocks/>
          </p:cNvSpPr>
          <p:nvPr userDrawn="1"/>
        </p:nvSpPr>
        <p:spPr>
          <a:xfrm>
            <a:off x="-1" y="6395824"/>
            <a:ext cx="12192000" cy="462176"/>
          </a:xfrm>
          <a:prstGeom prst="rect">
            <a:avLst/>
          </a:prstGeom>
          <a:solidFill>
            <a:srgbClr val="2032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A8B98C-C2F0-0DFC-4C6C-634E661B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78"/>
            <a:ext cx="10515600" cy="62309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0325C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7B8B37-F18B-7622-23AA-49EED208E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999"/>
            <a:ext cx="10515600" cy="4888964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EE8063-203B-4B6B-FAF6-419D3581F7C1}"/>
              </a:ext>
            </a:extLst>
          </p:cNvPr>
          <p:cNvSpPr txBox="1"/>
          <p:nvPr userDrawn="1"/>
        </p:nvSpPr>
        <p:spPr>
          <a:xfrm>
            <a:off x="10483157" y="6550224"/>
            <a:ext cx="170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BE2E99-D7A2-4032-844B-EDB0927279B6}" type="slidenum">
              <a:rPr kumimoji="1" lang="ja-JP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kumimoji="1"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DB1301EB-CC6F-5C88-6447-2A206C9AEE6B}"/>
              </a:ext>
            </a:extLst>
          </p:cNvPr>
          <p:cNvSpPr/>
          <p:nvPr userDrawn="1"/>
        </p:nvSpPr>
        <p:spPr>
          <a:xfrm>
            <a:off x="529603" y="1049270"/>
            <a:ext cx="10409315" cy="45719"/>
          </a:xfrm>
          <a:prstGeom prst="roundRect">
            <a:avLst>
              <a:gd name="adj" fmla="val 50000"/>
            </a:avLst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d-ID" altLang="ja-JP" sz="1200">
              <a:solidFill>
                <a:schemeClr val="tx1"/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9F572625-B55F-8CDD-1349-156F54346EC8}"/>
              </a:ext>
            </a:extLst>
          </p:cNvPr>
          <p:cNvSpPr/>
          <p:nvPr userDrawn="1"/>
        </p:nvSpPr>
        <p:spPr>
          <a:xfrm>
            <a:off x="11186640" y="1049269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1C4F777A-30E6-EC0C-6B53-6A4D67E74934}"/>
              </a:ext>
            </a:extLst>
          </p:cNvPr>
          <p:cNvSpPr/>
          <p:nvPr userDrawn="1"/>
        </p:nvSpPr>
        <p:spPr>
          <a:xfrm>
            <a:off x="11400725" y="1049269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D75F7D9A-999A-AE31-0962-74365296DA0F}"/>
              </a:ext>
            </a:extLst>
          </p:cNvPr>
          <p:cNvSpPr/>
          <p:nvPr userDrawn="1"/>
        </p:nvSpPr>
        <p:spPr>
          <a:xfrm>
            <a:off x="11592957" y="1049269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96312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26BE6B-6DCB-3721-474D-31A3B9904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0421253-4D22-7F52-44A6-5E766ED15E20}"/>
              </a:ext>
            </a:extLst>
          </p:cNvPr>
          <p:cNvSpPr>
            <a:spLocks/>
          </p:cNvSpPr>
          <p:nvPr userDrawn="1"/>
        </p:nvSpPr>
        <p:spPr>
          <a:xfrm>
            <a:off x="-1" y="6395824"/>
            <a:ext cx="12192000" cy="462176"/>
          </a:xfrm>
          <a:prstGeom prst="rect">
            <a:avLst/>
          </a:prstGeom>
          <a:solidFill>
            <a:srgbClr val="2032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A8B98C-C2F0-0DFC-4C6C-634E661BA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0478"/>
            <a:ext cx="10515600" cy="62309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0325C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7B8B37-F18B-7622-23AA-49EED208ED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87999"/>
            <a:ext cx="10515600" cy="488896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en-US" altLang="ja-JP"/>
              <a:t>Text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EE8063-203B-4B6B-FAF6-419D3581F7C1}"/>
              </a:ext>
            </a:extLst>
          </p:cNvPr>
          <p:cNvSpPr txBox="1"/>
          <p:nvPr userDrawn="1"/>
        </p:nvSpPr>
        <p:spPr>
          <a:xfrm>
            <a:off x="10483157" y="6550224"/>
            <a:ext cx="170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BE2E99-D7A2-4032-844B-EDB0927279B6}" type="slidenum">
              <a:rPr kumimoji="1" lang="ja-JP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kumimoji="1" lang="ja-JP" altLang="en-US" sz="1400">
              <a:solidFill>
                <a:schemeClr val="bg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7D6207E7-F527-AAE7-A161-9DB4E40F2F00}"/>
              </a:ext>
            </a:extLst>
          </p:cNvPr>
          <p:cNvSpPr/>
          <p:nvPr userDrawn="1"/>
        </p:nvSpPr>
        <p:spPr>
          <a:xfrm>
            <a:off x="529603" y="1156838"/>
            <a:ext cx="10409315" cy="45719"/>
          </a:xfrm>
          <a:prstGeom prst="roundRect">
            <a:avLst>
              <a:gd name="adj" fmla="val 50000"/>
            </a:avLst>
          </a:prstGeom>
          <a:solidFill>
            <a:srgbClr val="20325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d-ID" altLang="ja-JP" sz="1200">
              <a:solidFill>
                <a:schemeClr val="tx1"/>
              </a:solidFill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9AAC6305-347C-313D-54CF-D68A12C80AB5}"/>
              </a:ext>
            </a:extLst>
          </p:cNvPr>
          <p:cNvSpPr/>
          <p:nvPr userDrawn="1"/>
        </p:nvSpPr>
        <p:spPr>
          <a:xfrm>
            <a:off x="11186640" y="1156837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717C8A37-09A6-7AFE-A5D2-12B290CCADB7}"/>
              </a:ext>
            </a:extLst>
          </p:cNvPr>
          <p:cNvSpPr/>
          <p:nvPr userDrawn="1"/>
        </p:nvSpPr>
        <p:spPr>
          <a:xfrm>
            <a:off x="11400725" y="1156837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56988594-C0A3-36AE-EC20-3911A3C1023E}"/>
              </a:ext>
            </a:extLst>
          </p:cNvPr>
          <p:cNvSpPr/>
          <p:nvPr userDrawn="1"/>
        </p:nvSpPr>
        <p:spPr>
          <a:xfrm>
            <a:off x="11592957" y="1156837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419877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26BE6B-6DCB-3721-474D-31A3B9904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0421253-4D22-7F52-44A6-5E766ED15E20}"/>
              </a:ext>
            </a:extLst>
          </p:cNvPr>
          <p:cNvSpPr>
            <a:spLocks/>
          </p:cNvSpPr>
          <p:nvPr userDrawn="1"/>
        </p:nvSpPr>
        <p:spPr>
          <a:xfrm>
            <a:off x="-1" y="6395824"/>
            <a:ext cx="12192000" cy="462176"/>
          </a:xfrm>
          <a:prstGeom prst="rect">
            <a:avLst/>
          </a:prstGeom>
          <a:solidFill>
            <a:srgbClr val="2032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A8B98C-C2F0-0DFC-4C6C-634E661B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78"/>
            <a:ext cx="10515600" cy="62309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0325C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7B8B37-F18B-7622-23AA-49EED208E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999"/>
            <a:ext cx="10515600" cy="4888964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D81044D-AF48-B7CD-6360-A349A4758095}"/>
              </a:ext>
            </a:extLst>
          </p:cNvPr>
          <p:cNvSpPr/>
          <p:nvPr userDrawn="1"/>
        </p:nvSpPr>
        <p:spPr>
          <a:xfrm rot="16200000">
            <a:off x="-200572" y="899809"/>
            <a:ext cx="1463512" cy="107444"/>
          </a:xfrm>
          <a:prstGeom prst="roundRect">
            <a:avLst>
              <a:gd name="adj" fmla="val 50000"/>
            </a:avLst>
          </a:prstGeom>
          <a:solidFill>
            <a:srgbClr val="20325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d-ID" altLang="ja-JP" sz="120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297D9926-ED71-F9FE-844F-1A24579E982D}"/>
              </a:ext>
            </a:extLst>
          </p:cNvPr>
          <p:cNvSpPr/>
          <p:nvPr userDrawn="1"/>
        </p:nvSpPr>
        <p:spPr>
          <a:xfrm>
            <a:off x="476804" y="1827861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3828763-0AA8-9116-ECA7-BED30D2C9C9E}"/>
              </a:ext>
            </a:extLst>
          </p:cNvPr>
          <p:cNvSpPr/>
          <p:nvPr userDrawn="1"/>
        </p:nvSpPr>
        <p:spPr>
          <a:xfrm>
            <a:off x="476804" y="2017948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D5E3854-9976-9F10-436D-089780DA3E66}"/>
              </a:ext>
            </a:extLst>
          </p:cNvPr>
          <p:cNvSpPr/>
          <p:nvPr userDrawn="1"/>
        </p:nvSpPr>
        <p:spPr>
          <a:xfrm>
            <a:off x="476804" y="2208035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856104C-F1C5-40B3-1E14-1D726C61FD0C}"/>
              </a:ext>
            </a:extLst>
          </p:cNvPr>
          <p:cNvSpPr txBox="1"/>
          <p:nvPr userDrawn="1"/>
        </p:nvSpPr>
        <p:spPr>
          <a:xfrm>
            <a:off x="1" y="6562666"/>
            <a:ext cx="2100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9F03BA6-7D07-43EE-B674-E77726CAE0CE}" type="datetime1">
              <a:rPr kumimoji="1" lang="ja-JP" altLang="en-US" sz="1400" smtClean="0">
                <a:solidFill>
                  <a:schemeClr val="bg1"/>
                </a:solidFill>
                <a:latin typeface="+mn-lt"/>
              </a:rPr>
              <a:t>2025/11/18</a:t>
            </a:fld>
            <a:endParaRPr kumimoji="1" lang="ja-JP" alt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EE8063-203B-4B6B-FAF6-419D3581F7C1}"/>
              </a:ext>
            </a:extLst>
          </p:cNvPr>
          <p:cNvSpPr txBox="1"/>
          <p:nvPr userDrawn="1"/>
        </p:nvSpPr>
        <p:spPr>
          <a:xfrm>
            <a:off x="10483157" y="6550224"/>
            <a:ext cx="170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BE2E99-D7A2-4032-844B-EDB0927279B6}" type="slidenum">
              <a:rPr kumimoji="1" lang="ja-JP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kumimoji="1" lang="ja-JP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3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1B803-EAAA-616E-A88D-397155F6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76750B6-BC2E-F58E-A1D9-578593F60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42CF8C-1FDF-E485-180E-76605F3C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B40C9-79B3-D111-7DD7-4A938FF0B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FAAA16-4BEF-D61F-E0CE-B198F02E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09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9739EE-CE7A-671D-BD00-A5B68D86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BD62B4-95CF-45D2-9988-E3C646624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108B43-A0F1-7807-D068-9A2FBB9F7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1EE3F1-EBC0-846A-522E-80D6C6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60A3EE-2E66-97E4-0C1E-033BB0A3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89B455-F91D-5D2E-768A-216E635D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526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ACFD2C-D27B-0AEC-1B51-2D134D2D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952ED49-25CC-97CD-185E-00208488E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FA391F-B0E2-5BED-BB49-D76C1AFC2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E7C9535-CD64-0B6F-CE51-B0F52694C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52EF63C-F85E-BAA8-7CCA-54263B58F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421B86A-A1A3-754E-9531-82D623CE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12FEA4D-4A48-4621-D811-6E9653C9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27AF491-5F2C-36BC-956B-C1197F71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520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9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60" r:id="rId5"/>
    <p:sldLayoutId id="2147483675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FE4004-4792-4224-2D51-76878A68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1736797-C624-6EDE-18B2-4D1E96C63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FD9B99-7EA6-94D7-7E2F-2471B1B3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1B01F-B773-4A69-8F52-B7A3BD829AAE}" type="datetimeFigureOut">
              <a:rPr kumimoji="1" lang="ja-JP" altLang="en-US" smtClean="0"/>
              <a:t>2025/11/18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7291AA-ECCC-FEA9-9847-3997D9F1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A86981-7216-BF72-1A83-37E398A27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299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6D7F6-BD45-CC4A-3A3B-8502A1C55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55CC25-9616-A920-13A4-E3790EBFC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617" y="2931315"/>
            <a:ext cx="11242766" cy="995370"/>
          </a:xfrm>
        </p:spPr>
        <p:txBody>
          <a:bodyPr/>
          <a:lstStyle/>
          <a:p>
            <a:pPr algn="ctr"/>
            <a:r>
              <a:rPr kumimoji="1" lang="en-US" altLang="ja-JP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Report</a:t>
            </a:r>
            <a:endParaRPr kumimoji="1" lang="ja-JP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BC64D134-B527-C584-390C-81581838BF4E}"/>
              </a:ext>
            </a:extLst>
          </p:cNvPr>
          <p:cNvSpPr txBox="1">
            <a:spLocks/>
          </p:cNvSpPr>
          <p:nvPr/>
        </p:nvSpPr>
        <p:spPr>
          <a:xfrm>
            <a:off x="474617" y="4646807"/>
            <a:ext cx="11242766" cy="63234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2025-11-18 </a:t>
            </a:r>
            <a:endParaRPr lang="ja-JP" altLang="en-US"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51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35D43-D058-EC89-3827-30B14179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3CACBBD5-5BDC-50D9-7659-20B895EB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239" y="4120356"/>
            <a:ext cx="3755534" cy="1853998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D8D0B886-2125-8D9B-BE1C-32AB3A470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27" y="4120356"/>
            <a:ext cx="3755534" cy="1853998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786AD1D-311C-FD99-DAE3-3D0009E2E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87" y="4123733"/>
            <a:ext cx="3755535" cy="185399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BF459B3-D2C7-2651-BF58-71E3E051D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238" y="1503909"/>
            <a:ext cx="3755538" cy="1854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FA7714B-B3AF-7BA6-BB47-F12D2CDF2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395" y="1503909"/>
            <a:ext cx="3755538" cy="18540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922C65A-CB94-A2C7-96B7-D237D424E0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87" y="1497491"/>
            <a:ext cx="3755538" cy="1854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1725B18-0726-7AE8-564F-A0334368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(Weibull, winter part)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48398E-FB90-8085-99F3-98F2CB4D701A}"/>
              </a:ext>
            </a:extLst>
          </p:cNvPr>
          <p:cNvSpPr txBox="1"/>
          <p:nvPr/>
        </p:nvSpPr>
        <p:spPr>
          <a:xfrm>
            <a:off x="838200" y="3429000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ADI=1.61,  CoV=1.01,  Rate=0.38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3391B6-BDF8-3718-64BE-75848024D9D7}"/>
              </a:ext>
            </a:extLst>
          </p:cNvPr>
          <p:cNvSpPr txBox="1"/>
          <p:nvPr/>
        </p:nvSpPr>
        <p:spPr>
          <a:xfrm>
            <a:off x="4691742" y="3428999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ADI=1.97,  CoV=1.20,  Rate=0.49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DE7D184-E4A1-0521-22B3-B4F7803B8322}"/>
              </a:ext>
            </a:extLst>
          </p:cNvPr>
          <p:cNvSpPr txBox="1"/>
          <p:nvPr/>
        </p:nvSpPr>
        <p:spPr>
          <a:xfrm>
            <a:off x="8659585" y="3441128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ADI=2.17,  CoV=1.23,  Rate=0.54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2DF65B0-1262-FE73-C91D-597363CD13C1}"/>
              </a:ext>
            </a:extLst>
          </p:cNvPr>
          <p:cNvSpPr txBox="1"/>
          <p:nvPr/>
        </p:nvSpPr>
        <p:spPr>
          <a:xfrm>
            <a:off x="838200" y="600700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ADI=2.70,  CoV=1.44,  Rate=0.63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DDB6DFE-4B32-B9BA-7BE0-DFE28020987D}"/>
              </a:ext>
            </a:extLst>
          </p:cNvPr>
          <p:cNvSpPr txBox="1"/>
          <p:nvPr/>
        </p:nvSpPr>
        <p:spPr>
          <a:xfrm>
            <a:off x="4691742" y="6007003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ADI=3.17,  CoV=1.59,  Rate=0.68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1EEFB96-32ED-D7C7-0317-958292017E67}"/>
              </a:ext>
            </a:extLst>
          </p:cNvPr>
          <p:cNvSpPr txBox="1"/>
          <p:nvPr/>
        </p:nvSpPr>
        <p:spPr>
          <a:xfrm>
            <a:off x="8659585" y="6019132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ADI=3.65,  CoV=1.69,  Rate=0.73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86A2ECC-82E5-420F-E8FC-7AA29D5E7389}"/>
              </a:ext>
            </a:extLst>
          </p:cNvPr>
          <p:cNvSpPr txBox="1"/>
          <p:nvPr/>
        </p:nvSpPr>
        <p:spPr>
          <a:xfrm>
            <a:off x="723899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=180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9860FAA-1E4A-0485-F7DB-988F89883B5F}"/>
              </a:ext>
            </a:extLst>
          </p:cNvPr>
          <p:cNvSpPr txBox="1"/>
          <p:nvPr/>
        </p:nvSpPr>
        <p:spPr>
          <a:xfrm>
            <a:off x="4691742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m=270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7BC3B3-3F9D-BD61-29C2-57A73063ED43}"/>
              </a:ext>
            </a:extLst>
          </p:cNvPr>
          <p:cNvSpPr txBox="1"/>
          <p:nvPr/>
        </p:nvSpPr>
        <p:spPr>
          <a:xfrm>
            <a:off x="8659587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m=365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D3D9847-3A03-E269-CB4C-B41E93D03A0D}"/>
              </a:ext>
            </a:extLst>
          </p:cNvPr>
          <p:cNvSpPr txBox="1"/>
          <p:nvPr/>
        </p:nvSpPr>
        <p:spPr>
          <a:xfrm>
            <a:off x="723899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m=550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DE227D0-6785-8C2F-427E-44D94B5132E1}"/>
              </a:ext>
            </a:extLst>
          </p:cNvPr>
          <p:cNvSpPr txBox="1"/>
          <p:nvPr/>
        </p:nvSpPr>
        <p:spPr>
          <a:xfrm>
            <a:off x="4691742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m=730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4DB987C-7E0B-9558-1054-E14D8F1F45AE}"/>
              </a:ext>
            </a:extLst>
          </p:cNvPr>
          <p:cNvSpPr txBox="1"/>
          <p:nvPr/>
        </p:nvSpPr>
        <p:spPr>
          <a:xfrm>
            <a:off x="8659587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m=1000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9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843F5-A3DC-AABF-7078-9B2902C6F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75F4CF0F-51E6-31E1-BA1A-B75BADF5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70" y="4120359"/>
            <a:ext cx="3748705" cy="1850626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9E3A83D7-19ED-1FD2-E4B3-660B6C044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30" y="4120358"/>
            <a:ext cx="3755535" cy="185399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139E6E9F-AC42-BB3D-B562-61BDB9984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87" y="4131619"/>
            <a:ext cx="3755535" cy="185399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AB4EBC69-F63C-EFE0-8AEB-96EFF3E1D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909" y="1504241"/>
            <a:ext cx="3748702" cy="185062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9F6975F-8F81-922B-5FDC-97FC10E3F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8227" y="1504241"/>
            <a:ext cx="3755538" cy="1854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045CF5-6A86-4019-5BA6-FEF0320752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87" y="1500866"/>
            <a:ext cx="3755538" cy="1854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B43906F-8A73-4061-07F2-333D2FC2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(Weibull, no-season part)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E82E1F-6725-7EFF-D500-390A33EA21A4}"/>
              </a:ext>
            </a:extLst>
          </p:cNvPr>
          <p:cNvSpPr txBox="1"/>
          <p:nvPr/>
        </p:nvSpPr>
        <p:spPr>
          <a:xfrm>
            <a:off x="838200" y="3429000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ADI=1.58,  CoV=0.97,  Rate=0.37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408D252-AFB7-335F-50B6-90471E7724D6}"/>
              </a:ext>
            </a:extLst>
          </p:cNvPr>
          <p:cNvSpPr txBox="1"/>
          <p:nvPr/>
        </p:nvSpPr>
        <p:spPr>
          <a:xfrm>
            <a:off x="4691742" y="3428999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ADI=1.90,  CoV=1.15,  Rate=0.47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16B4097-EBB6-8161-F656-8BA68298C9A5}"/>
              </a:ext>
            </a:extLst>
          </p:cNvPr>
          <p:cNvSpPr txBox="1"/>
          <p:nvPr/>
        </p:nvSpPr>
        <p:spPr>
          <a:xfrm>
            <a:off x="8659585" y="3441128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ADI=2.09,  CoV=1.19,  Rate=0.52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36F8B03-6E4D-2C49-352F-D18DECD6C019}"/>
              </a:ext>
            </a:extLst>
          </p:cNvPr>
          <p:cNvSpPr txBox="1"/>
          <p:nvPr/>
        </p:nvSpPr>
        <p:spPr>
          <a:xfrm>
            <a:off x="838200" y="600700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ADI=2.61,  CoV=1.39,  Rate=0.62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7144218-52E1-2F03-490B-B9D40AB64774}"/>
              </a:ext>
            </a:extLst>
          </p:cNvPr>
          <p:cNvSpPr txBox="1"/>
          <p:nvPr/>
        </p:nvSpPr>
        <p:spPr>
          <a:xfrm>
            <a:off x="4691742" y="6007003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ADI=2.87,  CoV=1.48,  Rate=0.65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4E14AFB-852D-A4C8-14AE-F556BC2DF7D0}"/>
              </a:ext>
            </a:extLst>
          </p:cNvPr>
          <p:cNvSpPr txBox="1"/>
          <p:nvPr/>
        </p:nvSpPr>
        <p:spPr>
          <a:xfrm>
            <a:off x="8659585" y="6019132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ADI=3.32,  CoV=1.57,  Rate=0.70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5D881F7-0090-8D67-44AF-B7EA96EBDC2B}"/>
              </a:ext>
            </a:extLst>
          </p:cNvPr>
          <p:cNvSpPr txBox="1"/>
          <p:nvPr/>
        </p:nvSpPr>
        <p:spPr>
          <a:xfrm>
            <a:off x="723899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=180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C3179E-7BD3-4911-B188-430A4DF1AE6F}"/>
              </a:ext>
            </a:extLst>
          </p:cNvPr>
          <p:cNvSpPr txBox="1"/>
          <p:nvPr/>
        </p:nvSpPr>
        <p:spPr>
          <a:xfrm>
            <a:off x="4691742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m=270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D34695A-C0B3-B8D5-93EF-6CA7102D9CAC}"/>
              </a:ext>
            </a:extLst>
          </p:cNvPr>
          <p:cNvSpPr txBox="1"/>
          <p:nvPr/>
        </p:nvSpPr>
        <p:spPr>
          <a:xfrm>
            <a:off x="8659587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m=365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A970E39-516A-8C88-AEC2-349A1C75202F}"/>
              </a:ext>
            </a:extLst>
          </p:cNvPr>
          <p:cNvSpPr txBox="1"/>
          <p:nvPr/>
        </p:nvSpPr>
        <p:spPr>
          <a:xfrm>
            <a:off x="723899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m=550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88C0301-4249-9B03-E32C-0FEEDFE0A3E2}"/>
              </a:ext>
            </a:extLst>
          </p:cNvPr>
          <p:cNvSpPr txBox="1"/>
          <p:nvPr/>
        </p:nvSpPr>
        <p:spPr>
          <a:xfrm>
            <a:off x="4691742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m=730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866BE99-DA6A-C9FD-2A22-17DA5F61129C}"/>
              </a:ext>
            </a:extLst>
          </p:cNvPr>
          <p:cNvSpPr txBox="1"/>
          <p:nvPr/>
        </p:nvSpPr>
        <p:spPr>
          <a:xfrm>
            <a:off x="8659587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m=1000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38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F2BED-5495-9463-A9CC-3FBABE623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図 64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8D028D7-453B-672E-7111-A9DE958E0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" y="1751041"/>
            <a:ext cx="2888643" cy="1805402"/>
          </a:xfrm>
          <a:prstGeom prst="rect">
            <a:avLst/>
          </a:prstGeom>
        </p:spPr>
      </p:pic>
      <p:pic>
        <p:nvPicPr>
          <p:cNvPr id="69" name="図 68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5CB8F672-4E85-4F7D-627C-A2CBCAE86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02" y="1751040"/>
            <a:ext cx="2874959" cy="1796849"/>
          </a:xfrm>
          <a:prstGeom prst="rect">
            <a:avLst/>
          </a:prstGeom>
        </p:spPr>
      </p:pic>
      <p:pic>
        <p:nvPicPr>
          <p:cNvPr id="71" name="図 70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E8049F1-109A-11D3-DE0E-456E1EB8F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26" y="4059552"/>
            <a:ext cx="2888643" cy="1805402"/>
          </a:xfrm>
          <a:prstGeom prst="rect">
            <a:avLst/>
          </a:prstGeom>
        </p:spPr>
      </p:pic>
      <p:pic>
        <p:nvPicPr>
          <p:cNvPr id="73" name="図 72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8C7D055-601C-7117-7573-A6B56476A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52" y="1754766"/>
            <a:ext cx="2888643" cy="1805402"/>
          </a:xfrm>
          <a:prstGeom prst="rect">
            <a:avLst/>
          </a:prstGeom>
        </p:spPr>
      </p:pic>
      <p:pic>
        <p:nvPicPr>
          <p:cNvPr id="75" name="図 74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FA07F9B-CCF6-5120-987A-288981E32A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73" y="4064279"/>
            <a:ext cx="2873515" cy="1795947"/>
          </a:xfrm>
          <a:prstGeom prst="rect">
            <a:avLst/>
          </a:prstGeom>
        </p:spPr>
      </p:pic>
      <p:pic>
        <p:nvPicPr>
          <p:cNvPr id="77" name="図 76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C71BCD1-911A-256D-FF61-13E2C49C4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41" y="1748409"/>
            <a:ext cx="2888644" cy="1805402"/>
          </a:xfrm>
          <a:prstGeom prst="rect">
            <a:avLst/>
          </a:prstGeom>
        </p:spPr>
      </p:pic>
      <p:pic>
        <p:nvPicPr>
          <p:cNvPr id="79" name="図 78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78613DA-FA41-9A8B-AE09-46524D8DB8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57" y="4060072"/>
            <a:ext cx="2888643" cy="1805402"/>
          </a:xfrm>
          <a:prstGeom prst="rect">
            <a:avLst/>
          </a:prstGeom>
        </p:spPr>
      </p:pic>
      <p:pic>
        <p:nvPicPr>
          <p:cNvPr id="81" name="図 80" descr="タイムライン&#10;&#10;AI 生成コンテンツは誤りを含む可能性があります。">
            <a:extLst>
              <a:ext uri="{FF2B5EF4-FFF2-40B4-BE49-F238E27FC236}">
                <a16:creationId xmlns:a16="http://schemas.microsoft.com/office/drawing/2014/main" id="{CF56370B-7462-28A1-87CB-77424A6275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9" y="4063827"/>
            <a:ext cx="2874959" cy="179684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1F01702-0BBE-21FA-6C68-5C166876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 in each failure model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D99D99-0325-E451-1D73-A19B836E16AB}"/>
              </a:ext>
            </a:extLst>
          </p:cNvPr>
          <p:cNvSpPr txBox="1"/>
          <p:nvPr/>
        </p:nvSpPr>
        <p:spPr>
          <a:xfrm>
            <a:off x="0" y="1229121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Weibull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516310A-35DE-7C3F-CE42-98F84DF7DDC2}"/>
              </a:ext>
            </a:extLst>
          </p:cNvPr>
          <p:cNvSpPr txBox="1"/>
          <p:nvPr/>
        </p:nvSpPr>
        <p:spPr>
          <a:xfrm>
            <a:off x="3058531" y="1229122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CF073AD3-6B5A-B861-4D5C-29569A232AD0}"/>
              </a:ext>
            </a:extLst>
          </p:cNvPr>
          <p:cNvSpPr txBox="1"/>
          <p:nvPr/>
        </p:nvSpPr>
        <p:spPr>
          <a:xfrm>
            <a:off x="6157038" y="1229122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Log-logistic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E7E829E-4280-4883-408C-258B326AB586}"/>
              </a:ext>
            </a:extLst>
          </p:cNvPr>
          <p:cNvSpPr txBox="1"/>
          <p:nvPr/>
        </p:nvSpPr>
        <p:spPr>
          <a:xfrm>
            <a:off x="9210525" y="1229121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4D3C868-CC93-C159-EC89-8BBDC1AA1C66}"/>
              </a:ext>
            </a:extLst>
          </p:cNvPr>
          <p:cNvSpPr txBox="1"/>
          <p:nvPr/>
        </p:nvSpPr>
        <p:spPr>
          <a:xfrm>
            <a:off x="48217" y="1495375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819F640-5785-4614-D0D1-BBA59238B905}"/>
              </a:ext>
            </a:extLst>
          </p:cNvPr>
          <p:cNvSpPr txBox="1"/>
          <p:nvPr/>
        </p:nvSpPr>
        <p:spPr>
          <a:xfrm>
            <a:off x="3112191" y="1495375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C929E85-FCA8-D4F2-DDA1-08FBDF069347}"/>
              </a:ext>
            </a:extLst>
          </p:cNvPr>
          <p:cNvSpPr txBox="1"/>
          <p:nvPr/>
        </p:nvSpPr>
        <p:spPr>
          <a:xfrm>
            <a:off x="6203411" y="1495375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C09EE62D-05CE-C3CD-5E12-EAF40E7B5E6E}"/>
              </a:ext>
            </a:extLst>
          </p:cNvPr>
          <p:cNvSpPr txBox="1"/>
          <p:nvPr/>
        </p:nvSpPr>
        <p:spPr>
          <a:xfrm>
            <a:off x="9268824" y="1495293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EFBF830-F93C-6BA6-4023-1B1CCB3813B8}"/>
              </a:ext>
            </a:extLst>
          </p:cNvPr>
          <p:cNvSpPr txBox="1"/>
          <p:nvPr/>
        </p:nvSpPr>
        <p:spPr>
          <a:xfrm>
            <a:off x="38133" y="3802156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C1B1EDF-0E47-26B6-F6FE-A5BAB8F7C90C}"/>
              </a:ext>
            </a:extLst>
          </p:cNvPr>
          <p:cNvSpPr txBox="1"/>
          <p:nvPr/>
        </p:nvSpPr>
        <p:spPr>
          <a:xfrm>
            <a:off x="3102107" y="3802156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0682BDE-43BF-A483-80C9-4D7C26E2048D}"/>
              </a:ext>
            </a:extLst>
          </p:cNvPr>
          <p:cNvSpPr txBox="1"/>
          <p:nvPr/>
        </p:nvSpPr>
        <p:spPr>
          <a:xfrm>
            <a:off x="6193327" y="3802156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7E747E23-7805-82D0-18E0-E56A752E034F}"/>
              </a:ext>
            </a:extLst>
          </p:cNvPr>
          <p:cNvSpPr txBox="1"/>
          <p:nvPr/>
        </p:nvSpPr>
        <p:spPr>
          <a:xfrm>
            <a:off x="9258740" y="3802074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9BCB0526-B585-590A-A4F0-DF4C2F91AFC7}"/>
              </a:ext>
            </a:extLst>
          </p:cNvPr>
          <p:cNvGrpSpPr/>
          <p:nvPr/>
        </p:nvGrpSpPr>
        <p:grpSpPr>
          <a:xfrm>
            <a:off x="326572" y="3333875"/>
            <a:ext cx="2477255" cy="282442"/>
            <a:chOff x="326572" y="3333875"/>
            <a:chExt cx="2477255" cy="282442"/>
          </a:xfrm>
        </p:grpSpPr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43D8CC6A-5345-A6B0-4F6B-E7D1052F2C60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05DCC9B5-788F-9C48-9396-3706FD6B7712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2AB6AF1C-A3F8-3C98-112E-5126F2E7C7BE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0C4EA9BE-7354-C4DE-EEE4-5F4F39B9FB23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E2174E78-CE19-87D5-7988-4820697AA302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C999A96B-1D2B-592E-9D80-75513A376A87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32262321-4C8A-C2E5-F55F-DAC1EABC0989}"/>
              </a:ext>
            </a:extLst>
          </p:cNvPr>
          <p:cNvGrpSpPr/>
          <p:nvPr/>
        </p:nvGrpSpPr>
        <p:grpSpPr>
          <a:xfrm>
            <a:off x="3387818" y="3333875"/>
            <a:ext cx="2477255" cy="282442"/>
            <a:chOff x="326572" y="3333875"/>
            <a:chExt cx="2477255" cy="282442"/>
          </a:xfrm>
        </p:grpSpPr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F48F1E8E-6539-50DD-B027-16B8667BC46F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6148B348-3799-A2F7-9B56-E5B0340491CC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FC7850C7-EC92-D242-9321-A6883FF01443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457D054-A9DB-B86C-E369-D77733B2E812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4D3D4667-3B37-22CE-9565-F3B8B46E6281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C3F503A7-3DE6-00DC-719E-8BADC9CFE977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EBEC378D-210D-A0E5-F138-7FDBACEAD8E3}"/>
              </a:ext>
            </a:extLst>
          </p:cNvPr>
          <p:cNvGrpSpPr/>
          <p:nvPr/>
        </p:nvGrpSpPr>
        <p:grpSpPr>
          <a:xfrm>
            <a:off x="6495689" y="3328432"/>
            <a:ext cx="2477255" cy="282442"/>
            <a:chOff x="326572" y="3333875"/>
            <a:chExt cx="2477255" cy="282442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FB6E622B-90D2-0E6E-479B-A87BFA54CFED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7DDDDB33-F6B6-93F4-63DB-B2BDF6EF5778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3A30B328-B9B1-AE86-60E6-6D6425A0E263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CB2017A4-37B6-E8CC-C145-A68A42E41F49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F30775EE-4BF5-2252-6D9C-C54F956AFDF9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7FF2F01A-ED94-DE70-EFBB-CB03588C965A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53A337B6-9A0C-181A-C065-3DC074626082}"/>
              </a:ext>
            </a:extLst>
          </p:cNvPr>
          <p:cNvGrpSpPr/>
          <p:nvPr/>
        </p:nvGrpSpPr>
        <p:grpSpPr>
          <a:xfrm>
            <a:off x="9543689" y="3328432"/>
            <a:ext cx="2477255" cy="282442"/>
            <a:chOff x="326572" y="3333875"/>
            <a:chExt cx="2477255" cy="282442"/>
          </a:xfrm>
        </p:grpSpPr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75370D6A-5368-234D-80F6-FEA1BA0C1828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B065F670-3688-0926-5B62-18DDF4FA3D29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72C604BB-E0C2-EA77-960C-C646A7D91F66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487D5EF4-7321-A5A4-8C21-73E56AA433E2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F6E7C365-534A-9B2C-652B-40555F279FC6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2AC0EBE8-E20A-136E-931A-598BAF20695A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498D9A28-18A9-6273-7905-013380EAB0A3}"/>
              </a:ext>
            </a:extLst>
          </p:cNvPr>
          <p:cNvGrpSpPr/>
          <p:nvPr/>
        </p:nvGrpSpPr>
        <p:grpSpPr>
          <a:xfrm>
            <a:off x="325785" y="5640656"/>
            <a:ext cx="2547723" cy="276999"/>
            <a:chOff x="326572" y="3333875"/>
            <a:chExt cx="2547723" cy="276999"/>
          </a:xfrm>
        </p:grpSpPr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EE6663B7-ED1C-6DDC-B85A-B23E83ECC08C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9C5213B0-9846-B83D-F228-689BF2207681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9BAFFAA5-5711-20B4-5E15-ABEF46CA1E72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B7CB8D0C-F5FD-2E7F-FC83-C061B67D7DCA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7C515A1D-4CB3-5CE1-DF12-3CFF28C6F686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C55F4D7B-156A-EAFC-A487-3B01DA4F8E2F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C4726974-ADD3-B343-F09A-D3E2ABCDDCDC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5C595DF6-9A85-0808-516B-53B6429AFA1D}"/>
              </a:ext>
            </a:extLst>
          </p:cNvPr>
          <p:cNvGrpSpPr/>
          <p:nvPr/>
        </p:nvGrpSpPr>
        <p:grpSpPr>
          <a:xfrm>
            <a:off x="3399441" y="5640656"/>
            <a:ext cx="2547723" cy="276999"/>
            <a:chOff x="326572" y="3333875"/>
            <a:chExt cx="2547723" cy="276999"/>
          </a:xfrm>
        </p:grpSpPr>
        <p:sp>
          <p:nvSpPr>
            <p:cNvPr id="119" name="テキスト ボックス 118">
              <a:extLst>
                <a:ext uri="{FF2B5EF4-FFF2-40B4-BE49-F238E27FC236}">
                  <a16:creationId xmlns:a16="http://schemas.microsoft.com/office/drawing/2014/main" id="{CED66416-C810-5029-13C0-E52360FF0764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3ED56436-6E43-A2B9-C902-7DE6699E2327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8D2A8FC9-622F-4D6A-1C02-823AB19E49F5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F67BC117-5EFE-FD3E-858E-916B3834E4CB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2E8FEE2E-30A9-30DD-B396-22260BCCEDD8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BBA48546-B365-21A0-4A30-76D85C754615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3D5A7AA5-369C-FC2A-270F-CDF79BBB992C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5511EDB4-F17A-D662-4E28-5F58119EAB62}"/>
              </a:ext>
            </a:extLst>
          </p:cNvPr>
          <p:cNvGrpSpPr/>
          <p:nvPr/>
        </p:nvGrpSpPr>
        <p:grpSpPr>
          <a:xfrm>
            <a:off x="6490661" y="5640656"/>
            <a:ext cx="2547723" cy="276999"/>
            <a:chOff x="326572" y="3333875"/>
            <a:chExt cx="2547723" cy="276999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2D8DD8B0-12DB-B239-BCD3-1A57A488440F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5DAE0168-02B4-7C30-3C36-F5B63AA21081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テキスト ボックス 128">
              <a:extLst>
                <a:ext uri="{FF2B5EF4-FFF2-40B4-BE49-F238E27FC236}">
                  <a16:creationId xmlns:a16="http://schemas.microsoft.com/office/drawing/2014/main" id="{BEA22522-EC3A-41B1-B837-015A3CCEC5F5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443F52C8-6CFD-512A-88E1-1BC618C69FA9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BAE834A1-E798-4F0D-21A5-3AF9C0B7432E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C09B344D-3BED-BA54-EFFA-732E9980F7D8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72794230-7036-AF17-3ED9-FEE5B82D5125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98F3EBCC-F0AF-2412-FFCC-5E240FEAC57F}"/>
              </a:ext>
            </a:extLst>
          </p:cNvPr>
          <p:cNvGrpSpPr/>
          <p:nvPr/>
        </p:nvGrpSpPr>
        <p:grpSpPr>
          <a:xfrm>
            <a:off x="9553319" y="5635813"/>
            <a:ext cx="2547723" cy="276999"/>
            <a:chOff x="326572" y="3333875"/>
            <a:chExt cx="2547723" cy="276999"/>
          </a:xfrm>
        </p:grpSpPr>
        <p:sp>
          <p:nvSpPr>
            <p:cNvPr id="135" name="テキスト ボックス 134">
              <a:extLst>
                <a:ext uri="{FF2B5EF4-FFF2-40B4-BE49-F238E27FC236}">
                  <a16:creationId xmlns:a16="http://schemas.microsoft.com/office/drawing/2014/main" id="{647199B6-353D-203F-9DEE-075A87CF3817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F820086D-9C02-F2A3-C6D0-F09E6222DF60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3CB2085A-2523-473E-441B-B98E7DC5891E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990C539F-B9F8-20C8-B998-0C374CCE93E6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79A6DBDC-5107-4F77-032A-A30C6E0ACB5E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0B7103DA-BD01-7CD0-50BF-8316FEC9B485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テキスト ボックス 140">
              <a:extLst>
                <a:ext uri="{FF2B5EF4-FFF2-40B4-BE49-F238E27FC236}">
                  <a16:creationId xmlns:a16="http://schemas.microsoft.com/office/drawing/2014/main" id="{C4407165-3B2D-CB5F-6D4A-22D7D7F54E1E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17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27C93-4EAD-0119-F367-1D4C45DC6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EF12183-4394-388F-6DC3-ACC02D835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52" y="1751040"/>
            <a:ext cx="2885792" cy="1803620"/>
          </a:xfrm>
          <a:prstGeom prst="rect">
            <a:avLst/>
          </a:prstGeom>
        </p:spPr>
      </p:pic>
      <p:pic>
        <p:nvPicPr>
          <p:cNvPr id="7" name="図 6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CDFBF5A-2CDC-6679-635A-587FFF7F4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07" y="4063512"/>
            <a:ext cx="2882307" cy="1801442"/>
          </a:xfrm>
          <a:prstGeom prst="rect">
            <a:avLst/>
          </a:prstGeom>
        </p:spPr>
      </p:pic>
      <p:pic>
        <p:nvPicPr>
          <p:cNvPr id="9" name="図 8" descr="グラフ, 棒グラフ, 箱ひげ図&#10;&#10;AI 生成コンテンツは誤りを含む可能性があります。">
            <a:extLst>
              <a:ext uri="{FF2B5EF4-FFF2-40B4-BE49-F238E27FC236}">
                <a16:creationId xmlns:a16="http://schemas.microsoft.com/office/drawing/2014/main" id="{920C97E3-D5A1-A400-ACFE-3AF26E17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" y="1753793"/>
            <a:ext cx="2873521" cy="1795950"/>
          </a:xfrm>
          <a:prstGeom prst="rect">
            <a:avLst/>
          </a:prstGeom>
        </p:spPr>
      </p:pic>
      <p:pic>
        <p:nvPicPr>
          <p:cNvPr id="11" name="図 10" descr="グラフ, 箱ひげ図&#10;&#10;AI 生成コンテンツは誤りを含む可能性があります。">
            <a:extLst>
              <a:ext uri="{FF2B5EF4-FFF2-40B4-BE49-F238E27FC236}">
                <a16:creationId xmlns:a16="http://schemas.microsoft.com/office/drawing/2014/main" id="{EA132255-3FFB-216D-4CA8-72950EE95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" y="4061334"/>
            <a:ext cx="2885792" cy="1803620"/>
          </a:xfrm>
          <a:prstGeom prst="rect">
            <a:avLst/>
          </a:prstGeom>
        </p:spPr>
      </p:pic>
      <p:pic>
        <p:nvPicPr>
          <p:cNvPr id="13" name="図 12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FFB0388F-52E4-A720-F7C3-23F40EE1A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58" y="1751041"/>
            <a:ext cx="2887937" cy="1804960"/>
          </a:xfrm>
          <a:prstGeom prst="rect">
            <a:avLst/>
          </a:prstGeom>
        </p:spPr>
      </p:pic>
      <p:pic>
        <p:nvPicPr>
          <p:cNvPr id="15" name="図 14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D4857806-FC26-9BB8-AC7E-6F5629FC0F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45" y="4066777"/>
            <a:ext cx="2890833" cy="1806771"/>
          </a:xfrm>
          <a:prstGeom prst="rect">
            <a:avLst/>
          </a:prstGeom>
        </p:spPr>
      </p:pic>
      <p:pic>
        <p:nvPicPr>
          <p:cNvPr id="17" name="図 16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2AA97798-1456-30E2-176A-768DF64CA9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740" y="1751040"/>
            <a:ext cx="2874959" cy="1796849"/>
          </a:xfrm>
          <a:prstGeom prst="rect">
            <a:avLst/>
          </a:prstGeom>
        </p:spPr>
      </p:pic>
      <p:pic>
        <p:nvPicPr>
          <p:cNvPr id="19" name="図 18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3AC2F35-FD43-046F-7AB3-F8C235DA57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91" y="4063512"/>
            <a:ext cx="2882308" cy="180144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25F9D8B-5EAE-41B2-4A4A-CB8DACDB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in each failure model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BA22754-7E6F-EE8B-89EC-AA36BD4F094B}"/>
              </a:ext>
            </a:extLst>
          </p:cNvPr>
          <p:cNvSpPr txBox="1"/>
          <p:nvPr/>
        </p:nvSpPr>
        <p:spPr>
          <a:xfrm>
            <a:off x="0" y="1229121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Weibull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79261F43-2F9F-16C1-ACAA-0A6AE86DD6F0}"/>
              </a:ext>
            </a:extLst>
          </p:cNvPr>
          <p:cNvSpPr txBox="1"/>
          <p:nvPr/>
        </p:nvSpPr>
        <p:spPr>
          <a:xfrm>
            <a:off x="3058531" y="1229122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4867AF9-9386-82D6-EF76-1249489329D6}"/>
              </a:ext>
            </a:extLst>
          </p:cNvPr>
          <p:cNvSpPr txBox="1"/>
          <p:nvPr/>
        </p:nvSpPr>
        <p:spPr>
          <a:xfrm>
            <a:off x="6157038" y="1229122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Log-logistic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3F7A6D8-7627-7788-19F4-DEA589C29B76}"/>
              </a:ext>
            </a:extLst>
          </p:cNvPr>
          <p:cNvSpPr txBox="1"/>
          <p:nvPr/>
        </p:nvSpPr>
        <p:spPr>
          <a:xfrm>
            <a:off x="9210525" y="1229121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2229408-1020-D5D1-B99F-4DC2228F8FC5}"/>
              </a:ext>
            </a:extLst>
          </p:cNvPr>
          <p:cNvSpPr txBox="1"/>
          <p:nvPr/>
        </p:nvSpPr>
        <p:spPr>
          <a:xfrm>
            <a:off x="48217" y="1495375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9E078FA-A42B-3A1D-236A-5570994AFA41}"/>
              </a:ext>
            </a:extLst>
          </p:cNvPr>
          <p:cNvSpPr txBox="1"/>
          <p:nvPr/>
        </p:nvSpPr>
        <p:spPr>
          <a:xfrm>
            <a:off x="3112191" y="1495375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39223F9-9D92-5148-AE08-019621E04C21}"/>
              </a:ext>
            </a:extLst>
          </p:cNvPr>
          <p:cNvSpPr txBox="1"/>
          <p:nvPr/>
        </p:nvSpPr>
        <p:spPr>
          <a:xfrm>
            <a:off x="6203411" y="1495375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FEEBA13F-B7F0-164F-E92A-57D7324274BB}"/>
              </a:ext>
            </a:extLst>
          </p:cNvPr>
          <p:cNvSpPr txBox="1"/>
          <p:nvPr/>
        </p:nvSpPr>
        <p:spPr>
          <a:xfrm>
            <a:off x="9268824" y="1495293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1FFD6709-B8B6-A071-111A-A101CD79497E}"/>
              </a:ext>
            </a:extLst>
          </p:cNvPr>
          <p:cNvSpPr txBox="1"/>
          <p:nvPr/>
        </p:nvSpPr>
        <p:spPr>
          <a:xfrm>
            <a:off x="38133" y="3802156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38BF0B7D-BF35-1FE4-5ACD-75F9849CF54F}"/>
              </a:ext>
            </a:extLst>
          </p:cNvPr>
          <p:cNvSpPr txBox="1"/>
          <p:nvPr/>
        </p:nvSpPr>
        <p:spPr>
          <a:xfrm>
            <a:off x="3102107" y="3802156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A6E0467-EC11-C8FC-63A6-E583538D883C}"/>
              </a:ext>
            </a:extLst>
          </p:cNvPr>
          <p:cNvSpPr txBox="1"/>
          <p:nvPr/>
        </p:nvSpPr>
        <p:spPr>
          <a:xfrm>
            <a:off x="6193327" y="3802156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B93550E-F39F-7921-B85C-41E47DFBBEBB}"/>
              </a:ext>
            </a:extLst>
          </p:cNvPr>
          <p:cNvSpPr txBox="1"/>
          <p:nvPr/>
        </p:nvSpPr>
        <p:spPr>
          <a:xfrm>
            <a:off x="9258740" y="3802074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B10EFF7-1950-EA04-682D-E737C33F84FF}"/>
              </a:ext>
            </a:extLst>
          </p:cNvPr>
          <p:cNvGrpSpPr/>
          <p:nvPr/>
        </p:nvGrpSpPr>
        <p:grpSpPr>
          <a:xfrm>
            <a:off x="326572" y="3333875"/>
            <a:ext cx="2477255" cy="282442"/>
            <a:chOff x="326572" y="3333875"/>
            <a:chExt cx="2477255" cy="282442"/>
          </a:xfrm>
        </p:grpSpPr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FEA0D2A-8523-88FD-01FE-C8FA3ED6208F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3AF1C97C-39F7-B85D-BE36-DF59F9D786BB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8CDCF02C-0944-4E08-A530-68EF9259B78A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F6E3BC56-32AB-A80D-50F0-F3A77C88C737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E41F66DF-C20F-AE9C-1ED3-5083EDBAA76A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6D0D7E4-0DDC-5E1A-9B46-3E09B70DC7F0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4DCAED07-8C81-820D-D486-D1CC0183B964}"/>
              </a:ext>
            </a:extLst>
          </p:cNvPr>
          <p:cNvGrpSpPr/>
          <p:nvPr/>
        </p:nvGrpSpPr>
        <p:grpSpPr>
          <a:xfrm>
            <a:off x="3387818" y="3333875"/>
            <a:ext cx="2477255" cy="282442"/>
            <a:chOff x="326572" y="3333875"/>
            <a:chExt cx="2477255" cy="282442"/>
          </a:xfrm>
        </p:grpSpPr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D8377600-91F1-56F6-D8FB-DE385AEDF176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011F1B2D-8019-AE78-8871-AE7F49112E7F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C82FFC2C-6137-DB34-119B-A7E0EA7211FE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855EFFBE-E3A7-77AD-BACC-31B0BD065546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3288D39-6F0F-69A0-3AA9-DF47531F3351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E92D844-D03E-BF5F-DA82-A4BE2D111ED8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7EAB6B32-CCF0-94E8-6C68-E63780B9D5F0}"/>
              </a:ext>
            </a:extLst>
          </p:cNvPr>
          <p:cNvGrpSpPr/>
          <p:nvPr/>
        </p:nvGrpSpPr>
        <p:grpSpPr>
          <a:xfrm>
            <a:off x="6495689" y="3328432"/>
            <a:ext cx="2477255" cy="282442"/>
            <a:chOff x="326572" y="3333875"/>
            <a:chExt cx="2477255" cy="282442"/>
          </a:xfrm>
        </p:grpSpPr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254C03D4-E135-8BA2-1D34-FA754242371C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AE201EF4-A52C-F718-5EE0-DC057BD5A256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EA49719-BC9B-0CB6-9610-9A59F805908B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CD9FD1C0-88AA-7D6B-EE5F-3D19723E3612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12C384D9-5965-684C-DAD7-684182584D50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78A34D8-355D-A71D-D404-734159523299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CD7598EF-DB94-B7E7-A9A7-80085F01218A}"/>
              </a:ext>
            </a:extLst>
          </p:cNvPr>
          <p:cNvGrpSpPr/>
          <p:nvPr/>
        </p:nvGrpSpPr>
        <p:grpSpPr>
          <a:xfrm>
            <a:off x="9543689" y="3328432"/>
            <a:ext cx="2477255" cy="282442"/>
            <a:chOff x="326572" y="3333875"/>
            <a:chExt cx="2477255" cy="282442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B289148D-D046-8EF3-D65A-83949AD308F6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C7744089-8EDC-0BD5-F434-3596451050D2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D12BDB65-0B23-840B-E6D1-F382E79CA307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10C06CF9-4F35-DDDD-0AE8-267A9D9132AA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E21454F-4BE5-8C26-7A89-6604612B3A62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2757C4EE-3537-BC61-EB2D-FEC237A0164E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710B8750-2238-E7BC-3684-2438251543FB}"/>
              </a:ext>
            </a:extLst>
          </p:cNvPr>
          <p:cNvGrpSpPr/>
          <p:nvPr/>
        </p:nvGrpSpPr>
        <p:grpSpPr>
          <a:xfrm>
            <a:off x="325785" y="5640656"/>
            <a:ext cx="2547723" cy="276999"/>
            <a:chOff x="326572" y="3333875"/>
            <a:chExt cx="2547723" cy="276999"/>
          </a:xfrm>
        </p:grpSpPr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D98545C-79A2-04FE-521D-CA1689CAEA16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F0E6CCC0-E112-1847-07A5-EF598455017C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69996515-A410-CC90-5A35-6C060F8F4F57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1F287904-0049-00E7-EB65-FCECB1A88DC2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1D776F82-7E92-7B34-398F-B12B27BCFD95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FEF555B-4EED-F95F-2007-9B13C4F90495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8E11B5A5-4652-DF4F-707D-4FFB6BB013CD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695142C7-B758-2C22-6AC0-AAB0B7B60E86}"/>
              </a:ext>
            </a:extLst>
          </p:cNvPr>
          <p:cNvGrpSpPr/>
          <p:nvPr/>
        </p:nvGrpSpPr>
        <p:grpSpPr>
          <a:xfrm>
            <a:off x="3399441" y="5640656"/>
            <a:ext cx="2547723" cy="276999"/>
            <a:chOff x="326572" y="3333875"/>
            <a:chExt cx="2547723" cy="276999"/>
          </a:xfrm>
        </p:grpSpPr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F8B894B2-2ABD-42CF-BA52-E4523B6F1CA0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B9DF4428-BFFF-0759-C554-264C8BE5955D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D7908EE1-4925-7443-A4AA-D1ECDF1C572F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09FECAF8-3358-8683-897C-2B35A1B78894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DB5EA8FC-3906-EDEA-713A-3D632B8C42C7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BD0E137E-4F32-DD3A-49FE-727CA1576006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E45BBC1A-5EDB-4A4C-1FD9-B1CC64ADD11E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6612526C-F8A7-6F26-7288-64217225C8C2}"/>
              </a:ext>
            </a:extLst>
          </p:cNvPr>
          <p:cNvGrpSpPr/>
          <p:nvPr/>
        </p:nvGrpSpPr>
        <p:grpSpPr>
          <a:xfrm>
            <a:off x="6490661" y="5640656"/>
            <a:ext cx="2547723" cy="276999"/>
            <a:chOff x="326572" y="3333875"/>
            <a:chExt cx="2547723" cy="276999"/>
          </a:xfrm>
        </p:grpSpPr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8978F487-C698-504A-BBCC-71429FBFAA67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3E72FC7D-9A01-1291-210B-31A10D7C3C4B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D802E6A5-023B-9418-4F83-746ED63EFA36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83882EAD-86D2-243F-0CD0-7414CCDC8604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B6087827-909F-654B-8357-80FCC49B3D73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C8C2C370-F0E2-52C3-C45E-E0983A481D93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B20FDE7E-2E14-A0B3-391E-15F452DADE13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8" name="グループ化 97">
            <a:extLst>
              <a:ext uri="{FF2B5EF4-FFF2-40B4-BE49-F238E27FC236}">
                <a16:creationId xmlns:a16="http://schemas.microsoft.com/office/drawing/2014/main" id="{97DEC62C-CA9E-9D27-339C-D97199F5C90C}"/>
              </a:ext>
            </a:extLst>
          </p:cNvPr>
          <p:cNvGrpSpPr/>
          <p:nvPr/>
        </p:nvGrpSpPr>
        <p:grpSpPr>
          <a:xfrm>
            <a:off x="9553319" y="5635813"/>
            <a:ext cx="2547723" cy="276999"/>
            <a:chOff x="326572" y="3333875"/>
            <a:chExt cx="2547723" cy="276999"/>
          </a:xfrm>
        </p:grpSpPr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8DC68BF2-1CBF-6F26-08CC-E5A0FCF04EB9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43455995-0787-C377-D4A8-64B14BB2B127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6D3E2EA0-F7EC-2E56-22F5-F58C11C63719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4E9234B3-01A3-795C-2DF8-C0478EA1659F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CC9C0A51-8E82-E5D8-7738-1E5F4D4110B5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0F25483D-8B59-E604-BD0B-EB6B5982CEBC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0A9AB257-CCB1-3ED0-7C59-28EC6F3AB81D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726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C9A04-1916-1E70-212A-8499D035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787F1A8-84A0-13D5-D081-1CE0DA174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739" y="1757498"/>
            <a:ext cx="2874959" cy="1796849"/>
          </a:xfrm>
          <a:prstGeom prst="rect">
            <a:avLst/>
          </a:prstGeom>
        </p:spPr>
      </p:pic>
      <p:pic>
        <p:nvPicPr>
          <p:cNvPr id="10" name="図 9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AD4F1DC5-22A2-2947-4AC7-678E45659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696" y="4068104"/>
            <a:ext cx="2874959" cy="1796849"/>
          </a:xfrm>
          <a:prstGeom prst="rect">
            <a:avLst/>
          </a:prstGeom>
        </p:spPr>
      </p:pic>
      <p:pic>
        <p:nvPicPr>
          <p:cNvPr id="14" name="図 13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1E1498C2-C69D-59A9-C16E-DDCE100A5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94" y="1757498"/>
            <a:ext cx="2874959" cy="1796849"/>
          </a:xfrm>
          <a:prstGeom prst="rect">
            <a:avLst/>
          </a:prstGeom>
        </p:spPr>
      </p:pic>
      <p:pic>
        <p:nvPicPr>
          <p:cNvPr id="18" name="図 17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ED7A35E2-DF20-96B7-F4C4-79DE8AB8E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009" y="4068104"/>
            <a:ext cx="2874958" cy="1796849"/>
          </a:xfrm>
          <a:prstGeom prst="rect">
            <a:avLst/>
          </a:prstGeom>
        </p:spPr>
      </p:pic>
      <p:pic>
        <p:nvPicPr>
          <p:cNvPr id="21" name="図 20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7E6DB60-46F4-5AC2-A2B4-9D79E86CA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47" y="4068104"/>
            <a:ext cx="2880000" cy="1800000"/>
          </a:xfrm>
          <a:prstGeom prst="rect">
            <a:avLst/>
          </a:prstGeom>
        </p:spPr>
      </p:pic>
      <p:pic>
        <p:nvPicPr>
          <p:cNvPr id="23" name="図 22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0A1082C9-54EB-3369-4F12-61E1FEA431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87" y="1751040"/>
            <a:ext cx="2883601" cy="1802251"/>
          </a:xfrm>
          <a:prstGeom prst="rect">
            <a:avLst/>
          </a:prstGeom>
        </p:spPr>
      </p:pic>
      <p:pic>
        <p:nvPicPr>
          <p:cNvPr id="25" name="図 24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D9663B8E-F011-96D3-D1BF-641C237048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2" y="1757499"/>
            <a:ext cx="2874959" cy="1796849"/>
          </a:xfrm>
          <a:prstGeom prst="rect">
            <a:avLst/>
          </a:prstGeom>
        </p:spPr>
      </p:pic>
      <p:pic>
        <p:nvPicPr>
          <p:cNvPr id="27" name="図 26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8F84705A-1AA7-59E8-3B34-5EA733B809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" y="4067206"/>
            <a:ext cx="2874958" cy="179684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A4BDB95-71EE-5787-5A2C-654B6D90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 in each failure model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0B80D55-BD16-AC50-BF87-EB2C1F086FBD}"/>
              </a:ext>
            </a:extLst>
          </p:cNvPr>
          <p:cNvSpPr txBox="1"/>
          <p:nvPr/>
        </p:nvSpPr>
        <p:spPr>
          <a:xfrm>
            <a:off x="0" y="1229121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Weibull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CD9D71A-7251-2B0B-326A-AEA24BF0D7B0}"/>
              </a:ext>
            </a:extLst>
          </p:cNvPr>
          <p:cNvSpPr txBox="1"/>
          <p:nvPr/>
        </p:nvSpPr>
        <p:spPr>
          <a:xfrm>
            <a:off x="3058531" y="1229122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088E849-58AF-3F07-3B4E-CCC9DC6C0AB8}"/>
              </a:ext>
            </a:extLst>
          </p:cNvPr>
          <p:cNvSpPr txBox="1"/>
          <p:nvPr/>
        </p:nvSpPr>
        <p:spPr>
          <a:xfrm>
            <a:off x="6157038" y="1229122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Log-logistic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5352786-B54D-76D0-2F54-95D710BE6D54}"/>
              </a:ext>
            </a:extLst>
          </p:cNvPr>
          <p:cNvSpPr txBox="1"/>
          <p:nvPr/>
        </p:nvSpPr>
        <p:spPr>
          <a:xfrm>
            <a:off x="9210525" y="1229121"/>
            <a:ext cx="297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4D58EBB-42BE-F72F-3DAE-06D3E11F09FC}"/>
              </a:ext>
            </a:extLst>
          </p:cNvPr>
          <p:cNvSpPr txBox="1"/>
          <p:nvPr/>
        </p:nvSpPr>
        <p:spPr>
          <a:xfrm>
            <a:off x="48217" y="1495375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263DF64-FC90-35A5-B9A5-7EAB72C2B48C}"/>
              </a:ext>
            </a:extLst>
          </p:cNvPr>
          <p:cNvSpPr txBox="1"/>
          <p:nvPr/>
        </p:nvSpPr>
        <p:spPr>
          <a:xfrm>
            <a:off x="3112191" y="1495375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54B02190-8BF3-8871-7F9C-1CD3ADFEBD69}"/>
              </a:ext>
            </a:extLst>
          </p:cNvPr>
          <p:cNvSpPr txBox="1"/>
          <p:nvPr/>
        </p:nvSpPr>
        <p:spPr>
          <a:xfrm>
            <a:off x="6203411" y="1495375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6221B7C-2830-4AAF-B83D-ECAD46E469B1}"/>
              </a:ext>
            </a:extLst>
          </p:cNvPr>
          <p:cNvSpPr txBox="1"/>
          <p:nvPr/>
        </p:nvSpPr>
        <p:spPr>
          <a:xfrm>
            <a:off x="9268824" y="1495293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69E13D0-33CD-E383-0605-C180A8254A72}"/>
              </a:ext>
            </a:extLst>
          </p:cNvPr>
          <p:cNvSpPr txBox="1"/>
          <p:nvPr/>
        </p:nvSpPr>
        <p:spPr>
          <a:xfrm>
            <a:off x="38133" y="3802156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kumimoji="1"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CE881A60-DE57-30C1-71A1-C11834B5A781}"/>
              </a:ext>
            </a:extLst>
          </p:cNvPr>
          <p:cNvSpPr txBox="1"/>
          <p:nvPr/>
        </p:nvSpPr>
        <p:spPr>
          <a:xfrm>
            <a:off x="3102107" y="3802156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3ED9484-0A81-CF91-5CD9-57086F3E2F45}"/>
              </a:ext>
            </a:extLst>
          </p:cNvPr>
          <p:cNvSpPr txBox="1"/>
          <p:nvPr/>
        </p:nvSpPr>
        <p:spPr>
          <a:xfrm>
            <a:off x="6193327" y="3802156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561A7AC-7843-2B13-BF00-D77766597C39}"/>
              </a:ext>
            </a:extLst>
          </p:cNvPr>
          <p:cNvSpPr txBox="1"/>
          <p:nvPr/>
        </p:nvSpPr>
        <p:spPr>
          <a:xfrm>
            <a:off x="9258740" y="3802074"/>
            <a:ext cx="2874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endParaRPr lang="ja-JP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7270E0ED-B7F3-1A73-A6BA-EAAF0581E71C}"/>
              </a:ext>
            </a:extLst>
          </p:cNvPr>
          <p:cNvGrpSpPr/>
          <p:nvPr/>
        </p:nvGrpSpPr>
        <p:grpSpPr>
          <a:xfrm>
            <a:off x="326572" y="3333875"/>
            <a:ext cx="2477255" cy="282442"/>
            <a:chOff x="326572" y="3333875"/>
            <a:chExt cx="2477255" cy="282442"/>
          </a:xfrm>
        </p:grpSpPr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F2FE59C2-E566-A148-C7AB-C5FBDA83F1E3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114CCBFF-402E-7791-39F7-ED915EA4183B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ACA32104-75DA-9A07-5A95-D428DE6E0B7E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9F8FBFF3-E9D9-8DC9-7218-ADF1BDFD70BA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2D23120C-8833-2F11-46F3-2A2BAEDA1B64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95D8868-8C69-963E-BDCC-230A85948F01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5C13E40E-30B6-E1FE-BC4B-DA3DFC0E3A6D}"/>
              </a:ext>
            </a:extLst>
          </p:cNvPr>
          <p:cNvGrpSpPr/>
          <p:nvPr/>
        </p:nvGrpSpPr>
        <p:grpSpPr>
          <a:xfrm>
            <a:off x="3387818" y="3333875"/>
            <a:ext cx="2477255" cy="282442"/>
            <a:chOff x="326572" y="3333875"/>
            <a:chExt cx="2477255" cy="282442"/>
          </a:xfrm>
        </p:grpSpPr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04906314-7872-A5F2-A2EE-98F40D0EFB48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86A011B9-8B0E-EFF5-DECF-2B6F81FE593B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D71B8151-BACB-7CC4-CD2B-59A258BE72F8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7A34A6B-4CC4-CB42-238C-6A15376F428C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890A36FB-F880-092B-B67B-3F345B75D002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D1A65B89-25BD-6497-AC97-F8FB7779279E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AB8628CC-A667-2B9C-0486-8ECDDC51ADA3}"/>
              </a:ext>
            </a:extLst>
          </p:cNvPr>
          <p:cNvGrpSpPr/>
          <p:nvPr/>
        </p:nvGrpSpPr>
        <p:grpSpPr>
          <a:xfrm>
            <a:off x="6495689" y="3328432"/>
            <a:ext cx="2477255" cy="282442"/>
            <a:chOff x="326572" y="3333875"/>
            <a:chExt cx="2477255" cy="282442"/>
          </a:xfrm>
        </p:grpSpPr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A94B9484-6376-50F3-B820-A08A07729D0D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1C000EC3-0D35-D4E7-FE40-BFE067BA5AB1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B055480E-8947-246F-CFF3-8E06BA47D85A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35D8FE5-CDE2-1041-A0C7-C2D3C6AD603E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86CB76CB-7D7F-440F-3384-87FFA2368D8F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464FCDD3-5499-FB2E-5D2A-53F692BC6163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B89BF954-99DE-84CB-2134-0A9A9CFBE1B6}"/>
              </a:ext>
            </a:extLst>
          </p:cNvPr>
          <p:cNvGrpSpPr/>
          <p:nvPr/>
        </p:nvGrpSpPr>
        <p:grpSpPr>
          <a:xfrm>
            <a:off x="9543689" y="3328432"/>
            <a:ext cx="2477255" cy="282442"/>
            <a:chOff x="326572" y="3333875"/>
            <a:chExt cx="2477255" cy="282442"/>
          </a:xfrm>
        </p:grpSpPr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34554725-9DD7-EA79-E718-75633DBE1C4D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9CF0192B-3C4C-29F4-EBF2-4755C1E67E16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2EFFB443-1D28-FBC1-852D-2866C752DD65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5E94B1C7-38E4-2F03-4FF6-8D25C1230268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217B806B-C1F5-C23B-7E73-424EAF0C2BBC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05F9A517-8408-9603-BE22-1E1BC5228662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A2627F76-3BC1-21D4-F44D-3420047C1FA0}"/>
              </a:ext>
            </a:extLst>
          </p:cNvPr>
          <p:cNvGrpSpPr/>
          <p:nvPr/>
        </p:nvGrpSpPr>
        <p:grpSpPr>
          <a:xfrm>
            <a:off x="325785" y="5640656"/>
            <a:ext cx="2547723" cy="276999"/>
            <a:chOff x="326572" y="3333875"/>
            <a:chExt cx="2547723" cy="276999"/>
          </a:xfrm>
        </p:grpSpPr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D7E02A4A-3A3B-A28A-FBFE-A4296B7E4ED4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24DA3F17-1736-AB22-F42A-846E9324385F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40CB45D1-0CF3-1F70-069A-EAB1BA827160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A3A2283C-DB6A-07EF-0DAC-96B10A65095B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C06C7133-93EA-4B49-19BF-C2A67FF40B67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C00C9F90-F030-F619-0782-8664091D18F0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テキスト ボックス 84">
              <a:extLst>
                <a:ext uri="{FF2B5EF4-FFF2-40B4-BE49-F238E27FC236}">
                  <a16:creationId xmlns:a16="http://schemas.microsoft.com/office/drawing/2014/main" id="{017F8FB2-9FFF-542C-70B6-4CA5DFF99AB6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4A783918-31CF-54EC-D80F-AC1ECDB85AE7}"/>
              </a:ext>
            </a:extLst>
          </p:cNvPr>
          <p:cNvGrpSpPr/>
          <p:nvPr/>
        </p:nvGrpSpPr>
        <p:grpSpPr>
          <a:xfrm>
            <a:off x="3399441" y="5640656"/>
            <a:ext cx="2547723" cy="276999"/>
            <a:chOff x="326572" y="3333875"/>
            <a:chExt cx="2547723" cy="276999"/>
          </a:xfrm>
        </p:grpSpPr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43B055A1-7DA8-CBF3-536B-C84DE4E053BB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E4CB3E86-A2E4-612D-6C87-76BA60916E58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8B700A7B-23CF-B731-644B-CE00E98337AC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A539F95A-6C03-EE1A-B2A4-E6AAA84E3194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C41C4851-3233-3E55-E170-7CD2D643C048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F7B61616-CD93-B1AC-3ADB-44D79991EC5A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02BFE6DE-2840-333D-08EF-C75E5BA84422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7418C37B-2E46-AA2A-5C15-E7CC2FE14EDB}"/>
              </a:ext>
            </a:extLst>
          </p:cNvPr>
          <p:cNvGrpSpPr/>
          <p:nvPr/>
        </p:nvGrpSpPr>
        <p:grpSpPr>
          <a:xfrm>
            <a:off x="6490661" y="5640656"/>
            <a:ext cx="2547723" cy="276999"/>
            <a:chOff x="326572" y="3333875"/>
            <a:chExt cx="2547723" cy="276999"/>
          </a:xfrm>
        </p:grpSpPr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05FFB0D2-CE9C-D72F-15A2-D9E72C297DCC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594B6728-7829-8B9F-2268-FA9AC645DD0E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5846A56E-0C2F-CAC9-C989-81C054965CEA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73D3903A-4548-B52F-8F96-C2991776D498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808B706E-6108-C4BC-C4D4-E0F4D8602C4A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テキスト ボックス 99">
              <a:extLst>
                <a:ext uri="{FF2B5EF4-FFF2-40B4-BE49-F238E27FC236}">
                  <a16:creationId xmlns:a16="http://schemas.microsoft.com/office/drawing/2014/main" id="{52BACF47-664A-8593-79C7-CDFBB4C61DD4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32271916-15CC-3A48-C21A-5360747C78A7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id="{F90E5B20-019D-C26B-5EF6-7EB39C01CB16}"/>
              </a:ext>
            </a:extLst>
          </p:cNvPr>
          <p:cNvGrpSpPr/>
          <p:nvPr/>
        </p:nvGrpSpPr>
        <p:grpSpPr>
          <a:xfrm>
            <a:off x="9553319" y="5635813"/>
            <a:ext cx="2547723" cy="276999"/>
            <a:chOff x="326572" y="3333875"/>
            <a:chExt cx="2547723" cy="276999"/>
          </a:xfrm>
        </p:grpSpPr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4F5666CC-B8F7-F80B-805A-70F5A77E6A7A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050857D7-65D8-E3DF-8F88-7FA90DE4AACB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テキスト ボックス 104">
              <a:extLst>
                <a:ext uri="{FF2B5EF4-FFF2-40B4-BE49-F238E27FC236}">
                  <a16:creationId xmlns:a16="http://schemas.microsoft.com/office/drawing/2014/main" id="{BC4E60A5-26F1-333A-9025-9C61C94BC561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24677DB-DCD7-3D61-931F-E1605AEB5EE9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6922D266-A2EB-064E-F858-6D57091C5B19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C0C1FF90-15C0-CF15-5B32-56DC8150D305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6060313D-3A0E-9BCC-9447-99732793EBE2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249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65198-2A6F-8D2A-4C8F-B9D254252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13FB3E-C641-83D5-9F0B-32C579AA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Simulation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図 3" descr="グラフ, 箱ひげ図&#10;&#10;AI 生成コンテンツは誤りを含む可能性があります。">
            <a:extLst>
              <a:ext uri="{FF2B5EF4-FFF2-40B4-BE49-F238E27FC236}">
                <a16:creationId xmlns:a16="http://schemas.microsoft.com/office/drawing/2014/main" id="{45A6C4EF-6F96-4EAB-B7EC-221242798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8" y="1417152"/>
            <a:ext cx="3686400" cy="2304000"/>
          </a:xfrm>
          <a:prstGeom prst="rect">
            <a:avLst/>
          </a:prstGeom>
        </p:spPr>
      </p:pic>
      <p:pic>
        <p:nvPicPr>
          <p:cNvPr id="8" name="図 7" descr="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32983A5A-8364-4C7C-412B-153DAFCF1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7" y="3932199"/>
            <a:ext cx="3686401" cy="2304000"/>
          </a:xfrm>
          <a:prstGeom prst="rect">
            <a:avLst/>
          </a:prstGeom>
        </p:spPr>
      </p:pic>
      <p:pic>
        <p:nvPicPr>
          <p:cNvPr id="11" name="図 10" descr="グラフ, 棒グラフ, 箱ひげ図&#10;&#10;AI 生成コンテンツは誤りを含む可能性があります。">
            <a:extLst>
              <a:ext uri="{FF2B5EF4-FFF2-40B4-BE49-F238E27FC236}">
                <a16:creationId xmlns:a16="http://schemas.microsoft.com/office/drawing/2014/main" id="{AF8F8054-6F7F-E9B2-991A-A41021DF9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73" y="3932199"/>
            <a:ext cx="3686400" cy="2304000"/>
          </a:xfrm>
          <a:prstGeom prst="rect">
            <a:avLst/>
          </a:prstGeom>
        </p:spPr>
      </p:pic>
      <p:pic>
        <p:nvPicPr>
          <p:cNvPr id="13" name="図 12" descr="グラフ, 棒グラフ&#10;&#10;AI 生成コンテンツは誤りを含む可能性があります。">
            <a:extLst>
              <a:ext uri="{FF2B5EF4-FFF2-40B4-BE49-F238E27FC236}">
                <a16:creationId xmlns:a16="http://schemas.microsoft.com/office/drawing/2014/main" id="{6F497307-3855-D19A-4F0D-35A1DD35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71" y="1417152"/>
            <a:ext cx="3686400" cy="2304000"/>
          </a:xfrm>
          <a:prstGeom prst="rect">
            <a:avLst/>
          </a:prstGeom>
        </p:spPr>
      </p:pic>
      <p:pic>
        <p:nvPicPr>
          <p:cNvPr id="16" name="図 15" descr="グラフ, 棒グラフ, 箱ひげ図&#10;&#10;AI 生成コンテンツは誤りを含む可能性があります。">
            <a:extLst>
              <a:ext uri="{FF2B5EF4-FFF2-40B4-BE49-F238E27FC236}">
                <a16:creationId xmlns:a16="http://schemas.microsoft.com/office/drawing/2014/main" id="{7E46E6B0-83FA-AC40-5D13-E69893A23E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00" y="3932199"/>
            <a:ext cx="3686401" cy="2304000"/>
          </a:xfrm>
          <a:prstGeom prst="rect">
            <a:avLst/>
          </a:prstGeom>
        </p:spPr>
      </p:pic>
      <p:pic>
        <p:nvPicPr>
          <p:cNvPr id="19" name="図 18" descr="グラフ, 箱ひげ図&#10;&#10;AI 生成コンテンツは誤りを含む可能性があります。">
            <a:extLst>
              <a:ext uri="{FF2B5EF4-FFF2-40B4-BE49-F238E27FC236}">
                <a16:creationId xmlns:a16="http://schemas.microsoft.com/office/drawing/2014/main" id="{1210A8FF-9EF2-1C80-08BB-3367A4E98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00" y="1417152"/>
            <a:ext cx="3686399" cy="2304000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79B64D25-0349-DDEA-9A0E-47266E727F6C}"/>
              </a:ext>
            </a:extLst>
          </p:cNvPr>
          <p:cNvGrpSpPr/>
          <p:nvPr/>
        </p:nvGrpSpPr>
        <p:grpSpPr>
          <a:xfrm>
            <a:off x="522515" y="5959200"/>
            <a:ext cx="3276600" cy="281009"/>
            <a:chOff x="326572" y="3333875"/>
            <a:chExt cx="2547723" cy="281009"/>
          </a:xfrm>
        </p:grpSpPr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DD7D227E-5D7D-2475-5F57-2864458D5459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5B15E48-0B2D-13AD-6906-E751F33426DB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51594D72-D002-5527-EC83-1744774191CF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C35C4C79-58B5-2E68-7A34-AE1713491C0A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3AE636FE-E4E6-9F72-3006-50947A647B8F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24DE0C62-EB6E-30F3-319D-CE7A802A7806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3DC4DD40-35AB-4887-E6ED-58856C7948ED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16210AC7-35CE-F0C5-0132-8B8F158DAA6B}"/>
              </a:ext>
            </a:extLst>
          </p:cNvPr>
          <p:cNvGrpSpPr/>
          <p:nvPr/>
        </p:nvGrpSpPr>
        <p:grpSpPr>
          <a:xfrm>
            <a:off x="4588329" y="5955190"/>
            <a:ext cx="3276600" cy="281009"/>
            <a:chOff x="326572" y="3333875"/>
            <a:chExt cx="2547723" cy="281009"/>
          </a:xfrm>
        </p:grpSpPr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840F07E7-EF64-8E6C-75B9-CCE700C4C739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5AFDBFC7-54CA-C0C5-CA44-4DBE5BA6038D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C9C573F8-E2F2-D76C-0DD0-EDE902AC7967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ABF19096-8051-90AB-DBAB-1325F5FF2E41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979996C2-9115-6342-CC32-240B0585B93B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ACD03723-0551-726A-C8F0-2EAAADEA8728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テキスト ボックス 109">
              <a:extLst>
                <a:ext uri="{FF2B5EF4-FFF2-40B4-BE49-F238E27FC236}">
                  <a16:creationId xmlns:a16="http://schemas.microsoft.com/office/drawing/2014/main" id="{BCE7E052-90CC-8186-C1B3-C3C3471C4EA2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B0DEB7DB-DBE5-902D-E960-A265258402BA}"/>
              </a:ext>
            </a:extLst>
          </p:cNvPr>
          <p:cNvGrpSpPr/>
          <p:nvPr/>
        </p:nvGrpSpPr>
        <p:grpSpPr>
          <a:xfrm>
            <a:off x="8665029" y="5955190"/>
            <a:ext cx="3276600" cy="281009"/>
            <a:chOff x="326572" y="3333875"/>
            <a:chExt cx="2547723" cy="281009"/>
          </a:xfrm>
        </p:grpSpPr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id="{6F826486-CAA3-3420-4459-C443600FB8B4}"/>
                </a:ext>
              </a:extLst>
            </p:cNvPr>
            <p:cNvSpPr txBox="1"/>
            <p:nvPr/>
          </p:nvSpPr>
          <p:spPr>
            <a:xfrm>
              <a:off x="326572" y="3353274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673E5BFD-D758-4271-1F08-2542284ABCFD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07203D55-57D9-64DF-9729-CBDD2698130F}"/>
                </a:ext>
              </a:extLst>
            </p:cNvPr>
            <p:cNvSpPr txBox="1"/>
            <p:nvPr/>
          </p:nvSpPr>
          <p:spPr>
            <a:xfrm>
              <a:off x="744507" y="3352582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270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id="{41E65066-4877-8E25-B648-43090C234E82}"/>
                </a:ext>
              </a:extLst>
            </p:cNvPr>
            <p:cNvSpPr txBox="1"/>
            <p:nvPr/>
          </p:nvSpPr>
          <p:spPr>
            <a:xfrm>
              <a:off x="1184199" y="3352116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365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テキスト ボックス 115">
              <a:extLst>
                <a:ext uri="{FF2B5EF4-FFF2-40B4-BE49-F238E27FC236}">
                  <a16:creationId xmlns:a16="http://schemas.microsoft.com/office/drawing/2014/main" id="{C862D53D-371E-105E-723E-C74F7AB69F54}"/>
                </a:ext>
              </a:extLst>
            </p:cNvPr>
            <p:cNvSpPr txBox="1"/>
            <p:nvPr/>
          </p:nvSpPr>
          <p:spPr>
            <a:xfrm>
              <a:off x="1606419" y="3352116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550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テキスト ボックス 116">
              <a:extLst>
                <a:ext uri="{FF2B5EF4-FFF2-40B4-BE49-F238E27FC236}">
                  <a16:creationId xmlns:a16="http://schemas.microsoft.com/office/drawing/2014/main" id="{5A5D7046-E796-9789-78A5-56A7FB627AE2}"/>
                </a:ext>
              </a:extLst>
            </p:cNvPr>
            <p:cNvSpPr txBox="1"/>
            <p:nvPr/>
          </p:nvSpPr>
          <p:spPr>
            <a:xfrm>
              <a:off x="2017760" y="3352475"/>
              <a:ext cx="3646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730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テキスト ボックス 117">
              <a:extLst>
                <a:ext uri="{FF2B5EF4-FFF2-40B4-BE49-F238E27FC236}">
                  <a16:creationId xmlns:a16="http://schemas.microsoft.com/office/drawing/2014/main" id="{8852A155-A3BB-D7EE-4068-989F0EBDE611}"/>
                </a:ext>
              </a:extLst>
            </p:cNvPr>
            <p:cNvSpPr txBox="1"/>
            <p:nvPr/>
          </p:nvSpPr>
          <p:spPr>
            <a:xfrm>
              <a:off x="2380197" y="3352116"/>
              <a:ext cx="49409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kumimoji="1" lang="ja-JP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" name="グループ化 118">
            <a:extLst>
              <a:ext uri="{FF2B5EF4-FFF2-40B4-BE49-F238E27FC236}">
                <a16:creationId xmlns:a16="http://schemas.microsoft.com/office/drawing/2014/main" id="{4EA3071D-682C-F4B7-59F1-B65DD8D11EFC}"/>
              </a:ext>
            </a:extLst>
          </p:cNvPr>
          <p:cNvGrpSpPr/>
          <p:nvPr/>
        </p:nvGrpSpPr>
        <p:grpSpPr>
          <a:xfrm>
            <a:off x="522515" y="3429000"/>
            <a:ext cx="3185972" cy="282442"/>
            <a:chOff x="326572" y="3333875"/>
            <a:chExt cx="2477255" cy="282442"/>
          </a:xfrm>
        </p:grpSpPr>
        <p:sp>
          <p:nvSpPr>
            <p:cNvPr id="120" name="テキスト ボックス 119">
              <a:extLst>
                <a:ext uri="{FF2B5EF4-FFF2-40B4-BE49-F238E27FC236}">
                  <a16:creationId xmlns:a16="http://schemas.microsoft.com/office/drawing/2014/main" id="{88E4D093-9231-4281-6A09-A19E8F5F3C8D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125CE4E7-617F-B46E-4970-E5EC31B1FA9B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テキスト ボックス 121">
              <a:extLst>
                <a:ext uri="{FF2B5EF4-FFF2-40B4-BE49-F238E27FC236}">
                  <a16:creationId xmlns:a16="http://schemas.microsoft.com/office/drawing/2014/main" id="{DAD4C75C-BC3A-5A99-E787-232DCA8DF768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90E2728B-6562-6714-6C96-0615E58A0963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37951839-0E17-8735-A357-11E6EDACAFDE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テキスト ボックス 124">
              <a:extLst>
                <a:ext uri="{FF2B5EF4-FFF2-40B4-BE49-F238E27FC236}">
                  <a16:creationId xmlns:a16="http://schemas.microsoft.com/office/drawing/2014/main" id="{2604048F-982C-FC54-B7CF-5C7051C047E8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6" name="グループ化 125">
            <a:extLst>
              <a:ext uri="{FF2B5EF4-FFF2-40B4-BE49-F238E27FC236}">
                <a16:creationId xmlns:a16="http://schemas.microsoft.com/office/drawing/2014/main" id="{9A1C5917-7633-A756-A873-8877A870516F}"/>
              </a:ext>
            </a:extLst>
          </p:cNvPr>
          <p:cNvGrpSpPr/>
          <p:nvPr/>
        </p:nvGrpSpPr>
        <p:grpSpPr>
          <a:xfrm>
            <a:off x="4614126" y="3433417"/>
            <a:ext cx="3185972" cy="282442"/>
            <a:chOff x="326572" y="3333875"/>
            <a:chExt cx="2477255" cy="282442"/>
          </a:xfrm>
        </p:grpSpPr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id="{35359007-EAFE-0099-DC85-7C2B732C9F7A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テキスト ボックス 127">
              <a:extLst>
                <a:ext uri="{FF2B5EF4-FFF2-40B4-BE49-F238E27FC236}">
                  <a16:creationId xmlns:a16="http://schemas.microsoft.com/office/drawing/2014/main" id="{7DAB0405-71FD-4E1F-F2D9-675E9CF1AA5C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テキスト ボックス 128">
              <a:extLst>
                <a:ext uri="{FF2B5EF4-FFF2-40B4-BE49-F238E27FC236}">
                  <a16:creationId xmlns:a16="http://schemas.microsoft.com/office/drawing/2014/main" id="{59946FEF-9D58-6782-C842-633DC367A14F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id="{DE44EF46-70B5-F0A4-D547-006F56065F8C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id="{1A59472C-8D6F-D05A-8A4F-783AAEB43050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テキスト ボックス 131">
              <a:extLst>
                <a:ext uri="{FF2B5EF4-FFF2-40B4-BE49-F238E27FC236}">
                  <a16:creationId xmlns:a16="http://schemas.microsoft.com/office/drawing/2014/main" id="{B972612E-61DF-991A-621A-035BDC126B9E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3" name="グループ化 132">
            <a:extLst>
              <a:ext uri="{FF2B5EF4-FFF2-40B4-BE49-F238E27FC236}">
                <a16:creationId xmlns:a16="http://schemas.microsoft.com/office/drawing/2014/main" id="{677E8511-480A-B710-72D8-01A34F98B990}"/>
              </a:ext>
            </a:extLst>
          </p:cNvPr>
          <p:cNvGrpSpPr/>
          <p:nvPr/>
        </p:nvGrpSpPr>
        <p:grpSpPr>
          <a:xfrm>
            <a:off x="8659586" y="3438890"/>
            <a:ext cx="3185972" cy="282442"/>
            <a:chOff x="326572" y="3333875"/>
            <a:chExt cx="2477255" cy="282442"/>
          </a:xfrm>
        </p:grpSpPr>
        <p:sp>
          <p:nvSpPr>
            <p:cNvPr id="134" name="テキスト ボックス 133">
              <a:extLst>
                <a:ext uri="{FF2B5EF4-FFF2-40B4-BE49-F238E27FC236}">
                  <a16:creationId xmlns:a16="http://schemas.microsoft.com/office/drawing/2014/main" id="{02F17D44-3BD6-B3FF-2124-9B6880F75D8D}"/>
                </a:ext>
              </a:extLst>
            </p:cNvPr>
            <p:cNvSpPr txBox="1"/>
            <p:nvPr/>
          </p:nvSpPr>
          <p:spPr>
            <a:xfrm>
              <a:off x="32657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テキスト ボックス 134">
              <a:extLst>
                <a:ext uri="{FF2B5EF4-FFF2-40B4-BE49-F238E27FC236}">
                  <a16:creationId xmlns:a16="http://schemas.microsoft.com/office/drawing/2014/main" id="{A4664DEE-3121-EBC1-0F91-6F035E9A4345}"/>
                </a:ext>
              </a:extLst>
            </p:cNvPr>
            <p:cNvSpPr txBox="1"/>
            <p:nvPr/>
          </p:nvSpPr>
          <p:spPr>
            <a:xfrm>
              <a:off x="760049" y="3339236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53C817A1-0A5D-BDD3-4B53-AFCA34C1A747}"/>
                </a:ext>
              </a:extLst>
            </p:cNvPr>
            <p:cNvSpPr txBox="1"/>
            <p:nvPr/>
          </p:nvSpPr>
          <p:spPr>
            <a:xfrm>
              <a:off x="1183412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598BAB67-7A91-6DD1-4AFA-EF0A89156516}"/>
                </a:ext>
              </a:extLst>
            </p:cNvPr>
            <p:cNvSpPr txBox="1"/>
            <p:nvPr/>
          </p:nvSpPr>
          <p:spPr>
            <a:xfrm>
              <a:off x="1605594" y="3339318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テキスト ボックス 137">
              <a:extLst>
                <a:ext uri="{FF2B5EF4-FFF2-40B4-BE49-F238E27FC236}">
                  <a16:creationId xmlns:a16="http://schemas.microsoft.com/office/drawing/2014/main" id="{CBD1508C-EFEA-E191-CD39-360B3F80EDF6}"/>
                </a:ext>
              </a:extLst>
            </p:cNvPr>
            <p:cNvSpPr txBox="1"/>
            <p:nvPr/>
          </p:nvSpPr>
          <p:spPr>
            <a:xfrm>
              <a:off x="2016973" y="333694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5630CE52-ED50-F8AC-8D6B-0B3A43DFA73F}"/>
                </a:ext>
              </a:extLst>
            </p:cNvPr>
            <p:cNvSpPr txBox="1"/>
            <p:nvPr/>
          </p:nvSpPr>
          <p:spPr>
            <a:xfrm>
              <a:off x="2439155" y="3333875"/>
              <a:ext cx="3646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kumimoji="1" lang="ja-JP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34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1CA1-D988-7AE2-DF72-4C2573B5B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C0E67-E177-C68D-08CE-FB7304CBE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drift </a:t>
            </a:r>
            <a:endParaRPr kumimoji="1" lang="ja-JP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3F8552-3F7E-7764-89FA-29053AA1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3" y="1447800"/>
            <a:ext cx="10608129" cy="4963887"/>
          </a:xfrm>
        </p:spPr>
        <p:txBody>
          <a:bodyPr>
            <a:normAutofit/>
          </a:bodyPr>
          <a:lstStyle/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seasonality behavior of demand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several failure models.</a:t>
            </a:r>
          </a:p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simulator, forecasting model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simulator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forecasting model via the integrated simulator.</a:t>
            </a:r>
          </a:p>
        </p:txBody>
      </p:sp>
    </p:spTree>
    <p:extLst>
      <p:ext uri="{BB962C8B-B14F-4D97-AF65-F5344CB8AC3E}">
        <p14:creationId xmlns:p14="http://schemas.microsoft.com/office/powerpoint/2010/main" val="1198869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8CFA6-59AF-8C98-8565-3F8F93FD0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25C1F588-0AA4-5AA9-9659-5BFF01FF4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85" y="4831599"/>
            <a:ext cx="7389628" cy="1813692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D27B1FC2-335B-AA74-73E7-35546D996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187" y="3017908"/>
            <a:ext cx="7389628" cy="181369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BF8A272-C921-5EA3-2BD2-F3A7FC63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Sudden drift (Weibull, both-season part)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07FB967D-A45C-F9BD-3D18-DCF73EF44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186" y="1204217"/>
            <a:ext cx="7389628" cy="18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5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AFCE0-6EBB-DF0B-C727-30898A39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4EF26E6-02F9-5A39-6645-D28C5A40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84" y="4831599"/>
            <a:ext cx="7389628" cy="181369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06A1279-DD1D-F93E-248B-CC631E8A9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186" y="3017908"/>
            <a:ext cx="7389628" cy="181369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007E089-646E-1397-2AAC-1CDEEBB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drift (Weibull, both-season part)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B2C4B08E-3BF5-6CF6-5B48-9008405A8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186" y="1204217"/>
            <a:ext cx="7389628" cy="18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1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D534A-4BA7-8EAB-0032-DA6C53AE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23F32967-3D6F-B44A-83C7-03D3B3DCD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27" y="4140344"/>
            <a:ext cx="5286603" cy="22417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1FFA41E-64F3-43FA-73AD-83810B3A7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68" y="4140344"/>
            <a:ext cx="5286603" cy="22417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A583554-8B5A-C910-9775-D951B064C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727" y="1447466"/>
            <a:ext cx="5286605" cy="224176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BB91364-360E-0ABE-CAA7-0CE71BEA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Differences in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drift (Weibull)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6B0620-2161-AFD3-0A2F-A6FDA0EDD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70" y="1447466"/>
            <a:ext cx="5286605" cy="22417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2904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630E-D86A-1894-F6A4-1A4CA8987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6EBB5-4AB2-4114-DC3F-432EC682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r>
              <a:rPr kumimoji="1"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ja-JP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5562E9-353E-C0F7-1687-CE2E1D717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3" y="1447800"/>
            <a:ext cx="10608129" cy="4963887"/>
          </a:xfrm>
        </p:spPr>
        <p:txBody>
          <a:bodyPr>
            <a:normAutofit/>
          </a:bodyPr>
          <a:lstStyle/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seasonality behavior of demand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several failure models.</a:t>
            </a:r>
          </a:p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simulator, forecasting model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simulator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forecasting model via the integrated simulator.</a:t>
            </a:r>
          </a:p>
        </p:txBody>
      </p:sp>
    </p:spTree>
    <p:extLst>
      <p:ext uri="{BB962C8B-B14F-4D97-AF65-F5344CB8AC3E}">
        <p14:creationId xmlns:p14="http://schemas.microsoft.com/office/powerpoint/2010/main" val="3383072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62C5-E001-DD50-D57E-80E2663F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0FC9913-E8AA-CC43-7BEF-24C1B76B2949}"/>
              </a:ext>
            </a:extLst>
          </p:cNvPr>
          <p:cNvSpPr txBox="1">
            <a:spLocks/>
          </p:cNvSpPr>
          <p:nvPr/>
        </p:nvSpPr>
        <p:spPr>
          <a:xfrm>
            <a:off x="789212" y="1300954"/>
            <a:ext cx="11023560" cy="48494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ja-JP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Simulator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Generates synthetic demand data for truck spare parts.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 Model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Predicts future demand based on the historical demand data.</a:t>
            </a:r>
            <a:endParaRPr lang="en-US" altLang="ja-JP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Simulator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Simulates inventory management based on actual and forecasted demand.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Calculate key performance indicators (KPIs).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744E94-61F0-A455-8A8A-EDDDF7FD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Simulators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5718041-715C-1273-8C3A-A562F5D736DE}"/>
              </a:ext>
            </a:extLst>
          </p:cNvPr>
          <p:cNvSpPr/>
          <p:nvPr/>
        </p:nvSpPr>
        <p:spPr>
          <a:xfrm>
            <a:off x="859465" y="4890976"/>
            <a:ext cx="2488018" cy="1163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</a:t>
            </a:r>
          </a:p>
          <a:p>
            <a:pPr algn="ct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975AAF8-FBBC-51F4-7E27-8C6F33B306BE}"/>
              </a:ext>
            </a:extLst>
          </p:cNvPr>
          <p:cNvSpPr/>
          <p:nvPr/>
        </p:nvSpPr>
        <p:spPr>
          <a:xfrm>
            <a:off x="4851991" y="4890976"/>
            <a:ext cx="2488018" cy="1163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 </a:t>
            </a:r>
          </a:p>
          <a:p>
            <a:pPr algn="ct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82BD9E9-3A95-5B25-AFB1-BAE65195DA24}"/>
              </a:ext>
            </a:extLst>
          </p:cNvPr>
          <p:cNvSpPr/>
          <p:nvPr/>
        </p:nvSpPr>
        <p:spPr>
          <a:xfrm>
            <a:off x="8844517" y="4890976"/>
            <a:ext cx="2488018" cy="11637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</a:p>
          <a:p>
            <a:pPr algn="ct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283E386-0397-8CB7-7A78-B7D83A69A8F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347483" y="5472856"/>
            <a:ext cx="1504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8B1A2AA-DC89-8D45-6ECA-A3AD7CC87B4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40009" y="5472856"/>
            <a:ext cx="15045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A2E30B3-E5BA-C75B-D7AE-9D06C4664011}"/>
              </a:ext>
            </a:extLst>
          </p:cNvPr>
          <p:cNvSpPr txBox="1"/>
          <p:nvPr/>
        </p:nvSpPr>
        <p:spPr>
          <a:xfrm>
            <a:off x="3347483" y="5551945"/>
            <a:ext cx="14342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470034-F402-F1D8-EBF3-592368CA4B2C}"/>
              </a:ext>
            </a:extLst>
          </p:cNvPr>
          <p:cNvSpPr txBox="1"/>
          <p:nvPr/>
        </p:nvSpPr>
        <p:spPr>
          <a:xfrm>
            <a:off x="7375135" y="5551945"/>
            <a:ext cx="1434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Forecasted /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emand</a:t>
            </a:r>
          </a:p>
        </p:txBody>
      </p:sp>
    </p:spTree>
    <p:extLst>
      <p:ext uri="{BB962C8B-B14F-4D97-AF65-F5344CB8AC3E}">
        <p14:creationId xmlns:p14="http://schemas.microsoft.com/office/powerpoint/2010/main" val="1415011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1B653-F211-1322-D08A-05673CE63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7F5C2C-22EC-67E5-7792-2EBECFB8B53F}"/>
              </a:ext>
            </a:extLst>
          </p:cNvPr>
          <p:cNvSpPr txBox="1">
            <a:spLocks/>
          </p:cNvSpPr>
          <p:nvPr/>
        </p:nvSpPr>
        <p:spPr>
          <a:xfrm>
            <a:off x="789212" y="1360967"/>
            <a:ext cx="11023560" cy="11315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  <a:p>
            <a:pPr marL="514350" indent="-342900"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years of demand data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part type held by each dealer, based on failure models. </a:t>
            </a:r>
          </a:p>
          <a:p>
            <a:pPr marL="0" indent="0" algn="just">
              <a:buNone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F647798-6AA5-FEB0-35C7-4A70804B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Demand Simulator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69B42D-8C57-4E6C-38F8-3186C8DE24D6}"/>
              </a:ext>
            </a:extLst>
          </p:cNvPr>
          <p:cNvSpPr txBox="1"/>
          <p:nvPr/>
        </p:nvSpPr>
        <p:spPr>
          <a:xfrm>
            <a:off x="838200" y="2607493"/>
            <a:ext cx="21540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dealers = 10</a:t>
            </a:r>
            <a:endParaRPr kumimoji="1" lang="ja-JP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DAA0D9F-988A-E347-AF25-356243113153}"/>
              </a:ext>
            </a:extLst>
          </p:cNvPr>
          <p:cNvSpPr txBox="1"/>
          <p:nvPr/>
        </p:nvSpPr>
        <p:spPr>
          <a:xfrm>
            <a:off x="3221908" y="2607493"/>
            <a:ext cx="21540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trucks =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kumimoji="1" lang="ja-JP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5095482-2C09-9F03-1689-D2A908540CD2}"/>
              </a:ext>
            </a:extLst>
          </p:cNvPr>
          <p:cNvSpPr txBox="1"/>
          <p:nvPr/>
        </p:nvSpPr>
        <p:spPr>
          <a:xfrm>
            <a:off x="5605616" y="2607493"/>
            <a:ext cx="21540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</a:t>
            </a:r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parts = 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kumimoji="1" lang="ja-JP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185C726-0AD1-F99C-1024-41BD70C8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91779"/>
            <a:ext cx="8666639" cy="322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30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F32D7-1728-560E-8CEA-56DFD2732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F72D33-AAE6-FCD3-6587-C62A6030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Forecasting Model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5B65FBAF-0CA5-5173-3D45-5C3FE746B84F}"/>
              </a:ext>
            </a:extLst>
          </p:cNvPr>
          <p:cNvSpPr txBox="1">
            <a:spLocks/>
          </p:cNvSpPr>
          <p:nvPr/>
        </p:nvSpPr>
        <p:spPr>
          <a:xfrm>
            <a:off x="789212" y="1360967"/>
            <a:ext cx="11023560" cy="53056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- Predict</a:t>
            </a:r>
            <a:endParaRPr lang="en-US" altLang="ja-JP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342900"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using 2 years of demand data, for all parts across all dealers </a:t>
            </a:r>
          </a:p>
          <a:p>
            <a:pPr marL="514350" indent="-342900"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demands for the following year of each part in each dealer</a:t>
            </a:r>
          </a:p>
          <a:p>
            <a:pPr marL="514350" indent="-342900" algn="just"/>
            <a:endParaRPr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514350" indent="-342900" algn="just"/>
            <a:r>
              <a:rPr lang="en-US" altLang="ja-JP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 types of feature dataset: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ja-JP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342900" algn="just"/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</a:p>
          <a:p>
            <a:pPr marL="514350" indent="-342900" algn="just"/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data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(pseudo forecasting data): adds Gaussian noise (sigma=1.0, 2.5, 5.0) to the actual demand.</a:t>
            </a:r>
          </a:p>
          <a:p>
            <a:pPr marL="514350" indent="-342900" algn="just"/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Evaluation</a:t>
            </a:r>
            <a:endParaRPr lang="en-US" altLang="ja-JP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342900" algn="just"/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mean of MAE for all parts across all dealers.</a:t>
            </a:r>
          </a:p>
          <a:p>
            <a:pPr marL="514350" indent="-342900" algn="just"/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RSME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the mean of RSME for all parts across all dealers.</a:t>
            </a:r>
          </a:p>
          <a:p>
            <a:pPr marL="0" indent="0" algn="just">
              <a:buNone/>
            </a:pP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15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8694D-0AE0-18DB-8D0F-B4C3D2FD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E7B4E3-A7FD-B3F3-4D3D-999B55FA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Cost Simulator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14242925-0188-AF75-485C-E7D1A3BF7BAD}"/>
              </a:ext>
            </a:extLst>
          </p:cNvPr>
          <p:cNvSpPr txBox="1">
            <a:spLocks/>
          </p:cNvSpPr>
          <p:nvPr/>
        </p:nvSpPr>
        <p:spPr>
          <a:xfrm>
            <a:off x="789212" y="1360967"/>
            <a:ext cx="11023560" cy="52099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514350" indent="-342900" algn="just"/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Performs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shipment, inventory checking, and replenishment, according to </a:t>
            </a:r>
            <a:r>
              <a:rPr lang="en-US" altLang="ja-JP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(simulated) and forecasted demand over one year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342900" algn="just"/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Calculates KPIs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Cost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the total cost of inventory management for all parts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Level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the mean of the immediate service levels for all parts</a:t>
            </a:r>
          </a:p>
          <a:p>
            <a:pPr marL="514350" indent="-342900"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Policy: standard inventory policy</a:t>
            </a:r>
          </a:p>
          <a:p>
            <a:pPr marL="514350" indent="-342900" algn="just"/>
            <a:endParaRPr lang="en-US" altLang="ja-JP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(common to all parts)</a:t>
            </a:r>
            <a:endParaRPr lang="en-US" altLang="ja-JP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1" indent="-342900" algn="just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time: 14 days standard, 2 days urgent, Initial stock: 100 units</a:t>
            </a:r>
          </a:p>
          <a:p>
            <a:pPr marL="514350" lvl="1" indent="-342900" algn="just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Holding costs: rate 15% annually, 0.13 SEK part value</a:t>
            </a:r>
          </a:p>
          <a:p>
            <a:pPr marL="514350" lvl="1" indent="-342900" algn="just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 cost: 100 SEK per regular order (165 SEK per urgent order)</a:t>
            </a:r>
          </a:p>
          <a:p>
            <a:pPr marL="514350" lvl="1" indent="-342900" algn="just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Transporting costs: 2 SEK per kilogram, 0.001 kg per unit</a:t>
            </a:r>
          </a:p>
          <a:p>
            <a:pPr marL="514350" lvl="1" indent="-342900" algn="just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6754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FCA2D-21EC-D436-FFCA-B186DAAC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B32BB57-72F4-71C5-BB02-65A48592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44" y="1248616"/>
            <a:ext cx="8074162" cy="50019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375FF0F-69DB-F33F-C589-A69AD6DA2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Prediction Accuracy: MAE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250325-F298-7476-BE81-AAC661B2F8D6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87A90C-7057-9648-8EC6-E8096E11F49C}"/>
              </a:ext>
            </a:extLst>
          </p:cNvPr>
          <p:cNvSpPr txBox="1"/>
          <p:nvPr/>
        </p:nvSpPr>
        <p:spPr>
          <a:xfrm>
            <a:off x="2938887" y="585442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AAED4CB-1A29-0C96-AE4F-F9BAE537DDFE}"/>
              </a:ext>
            </a:extLst>
          </p:cNvPr>
          <p:cNvSpPr txBox="1"/>
          <p:nvPr/>
        </p:nvSpPr>
        <p:spPr>
          <a:xfrm>
            <a:off x="3938480" y="5854274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C97F8B8-E1B3-7935-BCEA-5A36C363903E}"/>
              </a:ext>
            </a:extLst>
          </p:cNvPr>
          <p:cNvSpPr txBox="1"/>
          <p:nvPr/>
        </p:nvSpPr>
        <p:spPr>
          <a:xfrm>
            <a:off x="4938073" y="5854273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F4D24F0-3340-278F-3465-FAD947C7EB8D}"/>
              </a:ext>
            </a:extLst>
          </p:cNvPr>
          <p:cNvSpPr txBox="1"/>
          <p:nvPr/>
        </p:nvSpPr>
        <p:spPr>
          <a:xfrm>
            <a:off x="593766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93C20AE-3A5F-C1BD-E88A-386BE7B18A47}"/>
              </a:ext>
            </a:extLst>
          </p:cNvPr>
          <p:cNvSpPr txBox="1"/>
          <p:nvPr/>
        </p:nvSpPr>
        <p:spPr>
          <a:xfrm>
            <a:off x="693229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8395055-59B5-9C5D-1114-D45A109A3270}"/>
              </a:ext>
            </a:extLst>
          </p:cNvPr>
          <p:cNvSpPr txBox="1"/>
          <p:nvPr/>
        </p:nvSpPr>
        <p:spPr>
          <a:xfrm>
            <a:off x="7936852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689F183-0EBA-C73A-42EE-E4319A912C39}"/>
              </a:ext>
            </a:extLst>
          </p:cNvPr>
          <p:cNvSpPr txBox="1"/>
          <p:nvPr/>
        </p:nvSpPr>
        <p:spPr>
          <a:xfrm>
            <a:off x="8936445" y="5867752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09174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648B-CFB1-3948-C969-BF566560A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B2F6C06-684D-EB0B-955B-D252C61F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44" y="1248616"/>
            <a:ext cx="8074162" cy="50019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B33FC83-1ED1-3968-D7DF-03BB8596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Prediction Accuracy: MAE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20DF00B-C5EF-F05B-1787-C8CA85E76BE3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1A82EE-7E20-2C2A-9A11-F0272974D68C}"/>
              </a:ext>
            </a:extLst>
          </p:cNvPr>
          <p:cNvSpPr txBox="1"/>
          <p:nvPr/>
        </p:nvSpPr>
        <p:spPr>
          <a:xfrm>
            <a:off x="2938887" y="585442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E5BDB4-06DA-36D9-2C2F-8E7311A0D925}"/>
              </a:ext>
            </a:extLst>
          </p:cNvPr>
          <p:cNvSpPr txBox="1"/>
          <p:nvPr/>
        </p:nvSpPr>
        <p:spPr>
          <a:xfrm>
            <a:off x="3938480" y="5854274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0C8161-954A-9B6C-36E6-C67266CA34E1}"/>
              </a:ext>
            </a:extLst>
          </p:cNvPr>
          <p:cNvSpPr txBox="1"/>
          <p:nvPr/>
        </p:nvSpPr>
        <p:spPr>
          <a:xfrm>
            <a:off x="4938073" y="5854273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33EE3E-1F8E-651C-947E-DEE95DF6F223}"/>
              </a:ext>
            </a:extLst>
          </p:cNvPr>
          <p:cNvSpPr txBox="1"/>
          <p:nvPr/>
        </p:nvSpPr>
        <p:spPr>
          <a:xfrm>
            <a:off x="593766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B8EF47-A5FD-A4B3-E210-D196302CF8F2}"/>
              </a:ext>
            </a:extLst>
          </p:cNvPr>
          <p:cNvSpPr txBox="1"/>
          <p:nvPr/>
        </p:nvSpPr>
        <p:spPr>
          <a:xfrm>
            <a:off x="693229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8BFBD14-0577-2CDD-2DED-3F34AB953AA6}"/>
              </a:ext>
            </a:extLst>
          </p:cNvPr>
          <p:cNvSpPr txBox="1"/>
          <p:nvPr/>
        </p:nvSpPr>
        <p:spPr>
          <a:xfrm>
            <a:off x="7936852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9998160-1714-D4AB-C8FE-FF741850800B}"/>
              </a:ext>
            </a:extLst>
          </p:cNvPr>
          <p:cNvSpPr txBox="1"/>
          <p:nvPr/>
        </p:nvSpPr>
        <p:spPr>
          <a:xfrm>
            <a:off x="8936445" y="5867752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9C5E1F6-8EC1-0380-5302-077BB6E54C50}"/>
              </a:ext>
            </a:extLst>
          </p:cNvPr>
          <p:cNvSpPr/>
          <p:nvPr/>
        </p:nvSpPr>
        <p:spPr>
          <a:xfrm>
            <a:off x="7862151" y="3485045"/>
            <a:ext cx="914925" cy="29005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9EF59FC-078F-1385-E11E-B81B2DD581C2}"/>
              </a:ext>
            </a:extLst>
          </p:cNvPr>
          <p:cNvSpPr txBox="1"/>
          <p:nvPr/>
        </p:nvSpPr>
        <p:spPr>
          <a:xfrm>
            <a:off x="8284074" y="3082694"/>
            <a:ext cx="58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586517-96BB-6DB2-B58E-12E6EC479438}"/>
              </a:ext>
            </a:extLst>
          </p:cNvPr>
          <p:cNvSpPr/>
          <p:nvPr/>
        </p:nvSpPr>
        <p:spPr>
          <a:xfrm>
            <a:off x="4863372" y="3495678"/>
            <a:ext cx="914925" cy="29005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4859A2A-55C7-6F3A-6963-BB216476CB69}"/>
              </a:ext>
            </a:extLst>
          </p:cNvPr>
          <p:cNvSpPr txBox="1"/>
          <p:nvPr/>
        </p:nvSpPr>
        <p:spPr>
          <a:xfrm>
            <a:off x="5320834" y="3072062"/>
            <a:ext cx="58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AE16404-6008-83CB-ED48-C329B3EE8435}"/>
              </a:ext>
            </a:extLst>
          </p:cNvPr>
          <p:cNvSpPr/>
          <p:nvPr/>
        </p:nvSpPr>
        <p:spPr>
          <a:xfrm>
            <a:off x="2885577" y="3495678"/>
            <a:ext cx="914925" cy="290055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3D51F80-2837-C591-086E-B26DF2A4FB97}"/>
              </a:ext>
            </a:extLst>
          </p:cNvPr>
          <p:cNvSpPr txBox="1"/>
          <p:nvPr/>
        </p:nvSpPr>
        <p:spPr>
          <a:xfrm>
            <a:off x="3313389" y="3082694"/>
            <a:ext cx="58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368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4E527-B465-9CA3-3118-9E8C8025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46F2A2F-A5D3-EA10-14F5-5F9AE82B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94" y="1248616"/>
            <a:ext cx="8074162" cy="50019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650844F-B60C-A621-B505-CF0B4AB6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Prediction Accuracy: RMSE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44F1205-BBF1-621C-05C8-403F67F5C87B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1E0FBF-28BC-F36F-8A65-DDB239213B32}"/>
              </a:ext>
            </a:extLst>
          </p:cNvPr>
          <p:cNvSpPr txBox="1"/>
          <p:nvPr/>
        </p:nvSpPr>
        <p:spPr>
          <a:xfrm>
            <a:off x="2938887" y="585442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9CE0ED9-F410-C853-5FEC-E54AD6759CCD}"/>
              </a:ext>
            </a:extLst>
          </p:cNvPr>
          <p:cNvSpPr txBox="1"/>
          <p:nvPr/>
        </p:nvSpPr>
        <p:spPr>
          <a:xfrm>
            <a:off x="3938480" y="5854274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4215119-61B9-52E3-34AD-DC7059FF4619}"/>
              </a:ext>
            </a:extLst>
          </p:cNvPr>
          <p:cNvSpPr txBox="1"/>
          <p:nvPr/>
        </p:nvSpPr>
        <p:spPr>
          <a:xfrm>
            <a:off x="4938073" y="5854273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CD5A133-1DD4-E7EF-0510-FF62BC29D148}"/>
              </a:ext>
            </a:extLst>
          </p:cNvPr>
          <p:cNvSpPr txBox="1"/>
          <p:nvPr/>
        </p:nvSpPr>
        <p:spPr>
          <a:xfrm>
            <a:off x="593766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74C8D3D-0BEB-90EE-CE21-528657530D6B}"/>
              </a:ext>
            </a:extLst>
          </p:cNvPr>
          <p:cNvSpPr txBox="1"/>
          <p:nvPr/>
        </p:nvSpPr>
        <p:spPr>
          <a:xfrm>
            <a:off x="693229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B795766-DE8F-677A-0771-0B739DEC65A3}"/>
              </a:ext>
            </a:extLst>
          </p:cNvPr>
          <p:cNvSpPr txBox="1"/>
          <p:nvPr/>
        </p:nvSpPr>
        <p:spPr>
          <a:xfrm>
            <a:off x="7936852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8CE568A-105D-8F32-4D4D-D7018ED7043B}"/>
              </a:ext>
            </a:extLst>
          </p:cNvPr>
          <p:cNvSpPr txBox="1"/>
          <p:nvPr/>
        </p:nvSpPr>
        <p:spPr>
          <a:xfrm>
            <a:off x="8936445" y="5867752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137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53326-975D-6F52-346B-E7F80FD7C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D4C4D70-3FCD-AB40-D06E-64962B44E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94" y="1248616"/>
            <a:ext cx="8074162" cy="50019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E0A2406-05F1-FBDC-6FB3-0362296AB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Prediction Accuracy: RMSE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839AB92-43B7-4262-6C49-3B296F03365B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AB41647-6EC7-6563-31A0-B7DBCA450C7B}"/>
              </a:ext>
            </a:extLst>
          </p:cNvPr>
          <p:cNvSpPr txBox="1"/>
          <p:nvPr/>
        </p:nvSpPr>
        <p:spPr>
          <a:xfrm>
            <a:off x="2938887" y="585442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811323E-16BB-5871-0196-0329DFB56E20}"/>
              </a:ext>
            </a:extLst>
          </p:cNvPr>
          <p:cNvSpPr txBox="1"/>
          <p:nvPr/>
        </p:nvSpPr>
        <p:spPr>
          <a:xfrm>
            <a:off x="3938480" y="5854274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77F3DC9-B92D-F264-8AD4-3328B1F41043}"/>
              </a:ext>
            </a:extLst>
          </p:cNvPr>
          <p:cNvSpPr txBox="1"/>
          <p:nvPr/>
        </p:nvSpPr>
        <p:spPr>
          <a:xfrm>
            <a:off x="4938073" y="5854273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628642-2F0F-3253-3A51-9DC8D38E2FF8}"/>
              </a:ext>
            </a:extLst>
          </p:cNvPr>
          <p:cNvSpPr txBox="1"/>
          <p:nvPr/>
        </p:nvSpPr>
        <p:spPr>
          <a:xfrm>
            <a:off x="593766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35422B1-5A58-2ECA-D405-FB4A0970D722}"/>
              </a:ext>
            </a:extLst>
          </p:cNvPr>
          <p:cNvSpPr txBox="1"/>
          <p:nvPr/>
        </p:nvSpPr>
        <p:spPr>
          <a:xfrm>
            <a:off x="693229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0EE06BE-8952-0A8E-A390-5A437D139A21}"/>
              </a:ext>
            </a:extLst>
          </p:cNvPr>
          <p:cNvSpPr txBox="1"/>
          <p:nvPr/>
        </p:nvSpPr>
        <p:spPr>
          <a:xfrm>
            <a:off x="7936852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12B4B66-18E7-6698-656E-A1C5A5AEA7CA}"/>
              </a:ext>
            </a:extLst>
          </p:cNvPr>
          <p:cNvSpPr txBox="1"/>
          <p:nvPr/>
        </p:nvSpPr>
        <p:spPr>
          <a:xfrm>
            <a:off x="8936445" y="5867752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9163687-AF84-DA06-8F3C-362D7A1292FB}"/>
              </a:ext>
            </a:extLst>
          </p:cNvPr>
          <p:cNvSpPr/>
          <p:nvPr/>
        </p:nvSpPr>
        <p:spPr>
          <a:xfrm>
            <a:off x="2869166" y="3082694"/>
            <a:ext cx="914925" cy="3302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A987B0-D9F9-5B7F-E64A-B5FAC5C71689}"/>
              </a:ext>
            </a:extLst>
          </p:cNvPr>
          <p:cNvSpPr txBox="1"/>
          <p:nvPr/>
        </p:nvSpPr>
        <p:spPr>
          <a:xfrm>
            <a:off x="3326628" y="2682584"/>
            <a:ext cx="58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1279A1D-2BF7-656F-FBB5-82ADABBDB1E8}"/>
              </a:ext>
            </a:extLst>
          </p:cNvPr>
          <p:cNvSpPr/>
          <p:nvPr/>
        </p:nvSpPr>
        <p:spPr>
          <a:xfrm>
            <a:off x="5871251" y="3082694"/>
            <a:ext cx="914925" cy="33029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C844B54-EE19-5317-ED1D-5EF3B51EB37B}"/>
              </a:ext>
            </a:extLst>
          </p:cNvPr>
          <p:cNvSpPr txBox="1"/>
          <p:nvPr/>
        </p:nvSpPr>
        <p:spPr>
          <a:xfrm>
            <a:off x="6278398" y="2682584"/>
            <a:ext cx="58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283EFB2-456F-CE60-59DD-2574EDF18055}"/>
              </a:ext>
            </a:extLst>
          </p:cNvPr>
          <p:cNvSpPr/>
          <p:nvPr/>
        </p:nvSpPr>
        <p:spPr>
          <a:xfrm>
            <a:off x="6870844" y="3082694"/>
            <a:ext cx="914925" cy="33029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2DBC9D-CB54-FA1A-48D7-82A8D920DD0A}"/>
              </a:ext>
            </a:extLst>
          </p:cNvPr>
          <p:cNvSpPr txBox="1"/>
          <p:nvPr/>
        </p:nvSpPr>
        <p:spPr>
          <a:xfrm>
            <a:off x="7277991" y="2682584"/>
            <a:ext cx="58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645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701D5-65FC-BA5F-7B98-6FD34B851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A66CC5C-8676-0AEF-08B0-F47D1676B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81" y="1248616"/>
            <a:ext cx="8150967" cy="50019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5F4DE72-4404-3055-6F08-434464A3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Prediction Accuracy: R2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886B8FC-CD38-7748-F8DE-48A107D66F0C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ECC5765-804F-62EA-C960-8EA6F1BD8EAA}"/>
              </a:ext>
            </a:extLst>
          </p:cNvPr>
          <p:cNvSpPr txBox="1"/>
          <p:nvPr/>
        </p:nvSpPr>
        <p:spPr>
          <a:xfrm>
            <a:off x="2938887" y="585442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FDF03B4-4D2A-21C0-5BFD-BE67A90B4307}"/>
              </a:ext>
            </a:extLst>
          </p:cNvPr>
          <p:cNvSpPr txBox="1"/>
          <p:nvPr/>
        </p:nvSpPr>
        <p:spPr>
          <a:xfrm>
            <a:off x="3938480" y="5854274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488D88-B085-0E00-8093-AF74AC2DC6AF}"/>
              </a:ext>
            </a:extLst>
          </p:cNvPr>
          <p:cNvSpPr txBox="1"/>
          <p:nvPr/>
        </p:nvSpPr>
        <p:spPr>
          <a:xfrm>
            <a:off x="4938073" y="5854273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F9DE8-3F56-2BFA-D804-04710984B91D}"/>
              </a:ext>
            </a:extLst>
          </p:cNvPr>
          <p:cNvSpPr txBox="1"/>
          <p:nvPr/>
        </p:nvSpPr>
        <p:spPr>
          <a:xfrm>
            <a:off x="593766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FB0CFDA-F282-A2D5-EFD0-C5FCE7E7D932}"/>
              </a:ext>
            </a:extLst>
          </p:cNvPr>
          <p:cNvSpPr txBox="1"/>
          <p:nvPr/>
        </p:nvSpPr>
        <p:spPr>
          <a:xfrm>
            <a:off x="693229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6D6F27-6718-ACAC-C0D4-341FB601A154}"/>
              </a:ext>
            </a:extLst>
          </p:cNvPr>
          <p:cNvSpPr txBox="1"/>
          <p:nvPr/>
        </p:nvSpPr>
        <p:spPr>
          <a:xfrm>
            <a:off x="7936852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135D724-F0B9-A803-A339-D06DF7D1FBB8}"/>
              </a:ext>
            </a:extLst>
          </p:cNvPr>
          <p:cNvSpPr txBox="1"/>
          <p:nvPr/>
        </p:nvSpPr>
        <p:spPr>
          <a:xfrm>
            <a:off x="8936445" y="5867752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0676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7B83C-E815-C663-31C0-7EA926248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6A28270-588A-7920-362A-05D0580D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94" y="1248616"/>
            <a:ext cx="8074162" cy="50019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F2A60E5-6ECE-A6E1-284A-4826F95F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Prediction Accuracy: RMSE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B9F2EA6-92CC-6755-76A6-63578C8DB2D0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IAE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6688475-81A6-E6A6-3491-BDE11FEC418A}"/>
              </a:ext>
            </a:extLst>
          </p:cNvPr>
          <p:cNvSpPr txBox="1"/>
          <p:nvPr/>
        </p:nvSpPr>
        <p:spPr>
          <a:xfrm>
            <a:off x="2938887" y="585442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4FF1B49-5871-E40F-251E-5CA5B21D9CFC}"/>
              </a:ext>
            </a:extLst>
          </p:cNvPr>
          <p:cNvSpPr txBox="1"/>
          <p:nvPr/>
        </p:nvSpPr>
        <p:spPr>
          <a:xfrm>
            <a:off x="3938480" y="5854274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40DFE7-5A42-0AB8-726A-36C91ED6731E}"/>
              </a:ext>
            </a:extLst>
          </p:cNvPr>
          <p:cNvSpPr txBox="1"/>
          <p:nvPr/>
        </p:nvSpPr>
        <p:spPr>
          <a:xfrm>
            <a:off x="4938073" y="5854273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7B4B746-F6DF-82BE-037B-DB68BE174CA3}"/>
              </a:ext>
            </a:extLst>
          </p:cNvPr>
          <p:cNvSpPr txBox="1"/>
          <p:nvPr/>
        </p:nvSpPr>
        <p:spPr>
          <a:xfrm>
            <a:off x="593766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1FEE664-587C-727A-5173-A2A377793E2E}"/>
              </a:ext>
            </a:extLst>
          </p:cNvPr>
          <p:cNvSpPr txBox="1"/>
          <p:nvPr/>
        </p:nvSpPr>
        <p:spPr>
          <a:xfrm>
            <a:off x="693229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9C41B8D-B0AA-5887-CF84-6FDFF4CEF3C0}"/>
              </a:ext>
            </a:extLst>
          </p:cNvPr>
          <p:cNvSpPr txBox="1"/>
          <p:nvPr/>
        </p:nvSpPr>
        <p:spPr>
          <a:xfrm>
            <a:off x="7936852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0B908F5-94B2-3786-D5AA-257668921310}"/>
              </a:ext>
            </a:extLst>
          </p:cNvPr>
          <p:cNvSpPr txBox="1"/>
          <p:nvPr/>
        </p:nvSpPr>
        <p:spPr>
          <a:xfrm>
            <a:off x="8936445" y="5867752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119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0443-7A7A-B436-B0BC-BC8A9B2AC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A29F67-AE30-2EF6-5C96-B4B53738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Intermittency</a:t>
            </a:r>
            <a:r>
              <a:rPr kumimoji="1"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ja-JP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7C2728-C3CF-3285-8EDC-ADF56D0A1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3" y="1447800"/>
            <a:ext cx="10608129" cy="4963887"/>
          </a:xfrm>
        </p:spPr>
        <p:txBody>
          <a:bodyPr>
            <a:normAutofit/>
          </a:bodyPr>
          <a:lstStyle/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seasonality behavior of demand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several failure models.</a:t>
            </a:r>
          </a:p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simulator, forecasting model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simulator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forecasting model via the integrated simulator.</a:t>
            </a:r>
          </a:p>
        </p:txBody>
      </p:sp>
    </p:spTree>
    <p:extLst>
      <p:ext uri="{BB962C8B-B14F-4D97-AF65-F5344CB8AC3E}">
        <p14:creationId xmlns:p14="http://schemas.microsoft.com/office/powerpoint/2010/main" val="3324230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6513E-9448-D1C7-0C31-FEB2B26F6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7502609-3ADB-AFBC-9388-FF5F4698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94" y="1248616"/>
            <a:ext cx="8074162" cy="50019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97424F2-8F1E-D54A-0D55-3035D452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Prediction Accuracy: RMSE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9EB673B-AC62-F0C8-183D-E6B24947AC81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IAE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1D14447-0D4E-B2E2-C306-12DAFD5012AD}"/>
              </a:ext>
            </a:extLst>
          </p:cNvPr>
          <p:cNvSpPr txBox="1"/>
          <p:nvPr/>
        </p:nvSpPr>
        <p:spPr>
          <a:xfrm>
            <a:off x="2938887" y="585442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732F4D-36EC-C458-96C9-7ED2D58BF641}"/>
              </a:ext>
            </a:extLst>
          </p:cNvPr>
          <p:cNvSpPr txBox="1"/>
          <p:nvPr/>
        </p:nvSpPr>
        <p:spPr>
          <a:xfrm>
            <a:off x="3938480" y="5854274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C119848-DCFA-0CF4-C050-64822686C7EF}"/>
              </a:ext>
            </a:extLst>
          </p:cNvPr>
          <p:cNvSpPr txBox="1"/>
          <p:nvPr/>
        </p:nvSpPr>
        <p:spPr>
          <a:xfrm>
            <a:off x="4938073" y="5854273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4B9DE7-60A1-15E0-749A-7F1B4146846C}"/>
              </a:ext>
            </a:extLst>
          </p:cNvPr>
          <p:cNvSpPr txBox="1"/>
          <p:nvPr/>
        </p:nvSpPr>
        <p:spPr>
          <a:xfrm>
            <a:off x="593766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200A3EA-FDDA-6177-995A-CBD45CA6B06F}"/>
              </a:ext>
            </a:extLst>
          </p:cNvPr>
          <p:cNvSpPr txBox="1"/>
          <p:nvPr/>
        </p:nvSpPr>
        <p:spPr>
          <a:xfrm>
            <a:off x="6932296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CA4A183-AE1B-E77C-BFA0-5EE58EABF99A}"/>
              </a:ext>
            </a:extLst>
          </p:cNvPr>
          <p:cNvSpPr txBox="1"/>
          <p:nvPr/>
        </p:nvSpPr>
        <p:spPr>
          <a:xfrm>
            <a:off x="7936852" y="5854272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7F157C5-0339-67CF-2568-1C7B67CE0FA3}"/>
              </a:ext>
            </a:extLst>
          </p:cNvPr>
          <p:cNvSpPr txBox="1"/>
          <p:nvPr/>
        </p:nvSpPr>
        <p:spPr>
          <a:xfrm>
            <a:off x="8936445" y="5867752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3E59DBC-880C-2CE3-DF3E-A46A0D3C85B8}"/>
              </a:ext>
            </a:extLst>
          </p:cNvPr>
          <p:cNvSpPr/>
          <p:nvPr/>
        </p:nvSpPr>
        <p:spPr>
          <a:xfrm>
            <a:off x="4868574" y="1881963"/>
            <a:ext cx="914925" cy="448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11D1AA-BACF-AF64-008A-534FFB8C0644}"/>
              </a:ext>
            </a:extLst>
          </p:cNvPr>
          <p:cNvSpPr txBox="1"/>
          <p:nvPr/>
        </p:nvSpPr>
        <p:spPr>
          <a:xfrm>
            <a:off x="5326036" y="1481853"/>
            <a:ext cx="58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BC69AEE-0145-B82D-F9C0-39B0C292D437}"/>
              </a:ext>
            </a:extLst>
          </p:cNvPr>
          <p:cNvSpPr/>
          <p:nvPr/>
        </p:nvSpPr>
        <p:spPr>
          <a:xfrm>
            <a:off x="7872918" y="1881963"/>
            <a:ext cx="914925" cy="44855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405E35D-E745-9315-4309-482418E1BFB4}"/>
              </a:ext>
            </a:extLst>
          </p:cNvPr>
          <p:cNvSpPr/>
          <p:nvPr/>
        </p:nvSpPr>
        <p:spPr>
          <a:xfrm>
            <a:off x="2880520" y="1881962"/>
            <a:ext cx="914925" cy="44855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E191AF-45AC-9F00-D5E3-8BC893906480}"/>
              </a:ext>
            </a:extLst>
          </p:cNvPr>
          <p:cNvSpPr txBox="1"/>
          <p:nvPr/>
        </p:nvSpPr>
        <p:spPr>
          <a:xfrm>
            <a:off x="3302991" y="1481852"/>
            <a:ext cx="58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CC283D3-B46F-B4B3-1ED8-93A5BE320649}"/>
              </a:ext>
            </a:extLst>
          </p:cNvPr>
          <p:cNvSpPr txBox="1"/>
          <p:nvPr/>
        </p:nvSpPr>
        <p:spPr>
          <a:xfrm>
            <a:off x="8261273" y="1481852"/>
            <a:ext cx="58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endParaRPr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80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3A77D-E72E-72EC-D034-7DCE4AC3D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52C656-FC3F-728B-F59E-9E02AE07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Prediction Accuracy: MAE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85B3359-1BF4-C3AA-7C26-29E77258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44" y="1251125"/>
            <a:ext cx="8070111" cy="499943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1EF704E-80C1-6E51-6C0B-E84E14669DCA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B1B56A-733F-DFC6-8B40-E23B613093AA}"/>
              </a:ext>
            </a:extLst>
          </p:cNvPr>
          <p:cNvSpPr txBox="1"/>
          <p:nvPr/>
        </p:nvSpPr>
        <p:spPr>
          <a:xfrm>
            <a:off x="2837884" y="585944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E66D464-4B10-11E2-BCBD-7CAF92169EA7}"/>
              </a:ext>
            </a:extLst>
          </p:cNvPr>
          <p:cNvSpPr txBox="1"/>
          <p:nvPr/>
        </p:nvSpPr>
        <p:spPr>
          <a:xfrm>
            <a:off x="3523685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0C5CAE-4B1C-822F-1BB0-7CF3FE2E842B}"/>
              </a:ext>
            </a:extLst>
          </p:cNvPr>
          <p:cNvSpPr txBox="1"/>
          <p:nvPr/>
        </p:nvSpPr>
        <p:spPr>
          <a:xfrm>
            <a:off x="4214930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B977D8E-9190-FB87-59F7-77FB96E64913}"/>
              </a:ext>
            </a:extLst>
          </p:cNvPr>
          <p:cNvSpPr txBox="1"/>
          <p:nvPr/>
        </p:nvSpPr>
        <p:spPr>
          <a:xfrm>
            <a:off x="4895289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117B312-7A25-769F-806D-12F9E47BF7AE}"/>
              </a:ext>
            </a:extLst>
          </p:cNvPr>
          <p:cNvSpPr txBox="1"/>
          <p:nvPr/>
        </p:nvSpPr>
        <p:spPr>
          <a:xfrm>
            <a:off x="5586534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524FAD-D58B-367D-A047-21E6AB6D71CD}"/>
              </a:ext>
            </a:extLst>
          </p:cNvPr>
          <p:cNvSpPr txBox="1"/>
          <p:nvPr/>
        </p:nvSpPr>
        <p:spPr>
          <a:xfrm>
            <a:off x="6283222" y="585693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FA8F76D-504E-54CD-5A68-3C089F23A36E}"/>
              </a:ext>
            </a:extLst>
          </p:cNvPr>
          <p:cNvSpPr txBox="1"/>
          <p:nvPr/>
        </p:nvSpPr>
        <p:spPr>
          <a:xfrm>
            <a:off x="6969024" y="5854430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13A1FF5F-3833-7E9F-1BF4-D3241E312771}"/>
                  </a:ext>
                </a:extLst>
              </p:cNvPr>
              <p:cNvSpPr txBox="1"/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13A1FF5F-3833-7E9F-1BF4-D3241E31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D23EF6B-795E-2A74-7705-7CD37A896C69}"/>
                  </a:ext>
                </a:extLst>
              </p:cNvPr>
              <p:cNvSpPr txBox="1"/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D23EF6B-795E-2A74-7705-7CD37A896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39F63E1-E896-96B5-7FBA-C7F38BE4285A}"/>
                  </a:ext>
                </a:extLst>
              </p:cNvPr>
              <p:cNvSpPr txBox="1"/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639F63E1-E896-96B5-7FBA-C7F38BE42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742D43E-FC10-4158-1DCD-D8A660DF3CA0}"/>
              </a:ext>
            </a:extLst>
          </p:cNvPr>
          <p:cNvSpPr/>
          <p:nvPr/>
        </p:nvSpPr>
        <p:spPr>
          <a:xfrm>
            <a:off x="2854213" y="4065814"/>
            <a:ext cx="727187" cy="23017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EA1A6758-572B-A3F6-5AB6-541BD93BD663}"/>
              </a:ext>
            </a:extLst>
          </p:cNvPr>
          <p:cNvCxnSpPr>
            <a:cxnSpLocks/>
          </p:cNvCxnSpPr>
          <p:nvPr/>
        </p:nvCxnSpPr>
        <p:spPr>
          <a:xfrm flipV="1">
            <a:off x="8066314" y="1698171"/>
            <a:ext cx="1300859" cy="2873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D8982B1-8E0E-3F1B-6A49-E36A460AEF53}"/>
              </a:ext>
            </a:extLst>
          </p:cNvPr>
          <p:cNvSpPr/>
          <p:nvPr/>
        </p:nvSpPr>
        <p:spPr>
          <a:xfrm>
            <a:off x="4976933" y="4065814"/>
            <a:ext cx="620488" cy="230170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66B55A3-AC15-1D49-7F48-8FE06FEE970A}"/>
              </a:ext>
            </a:extLst>
          </p:cNvPr>
          <p:cNvSpPr/>
          <p:nvPr/>
        </p:nvSpPr>
        <p:spPr>
          <a:xfrm>
            <a:off x="6352858" y="4065814"/>
            <a:ext cx="620488" cy="230170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EA30E54-1124-4534-CE5D-5F371DB3EE05}"/>
              </a:ext>
            </a:extLst>
          </p:cNvPr>
          <p:cNvSpPr txBox="1"/>
          <p:nvPr/>
        </p:nvSpPr>
        <p:spPr>
          <a:xfrm>
            <a:off x="5002251" y="3758989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7AAF1EC-C680-ED1A-38E1-608332C020CA}"/>
              </a:ext>
            </a:extLst>
          </p:cNvPr>
          <p:cNvSpPr txBox="1"/>
          <p:nvPr/>
        </p:nvSpPr>
        <p:spPr>
          <a:xfrm>
            <a:off x="2952450" y="3750844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04BF0B1-097C-EE20-324A-4A051F768D64}"/>
              </a:ext>
            </a:extLst>
          </p:cNvPr>
          <p:cNvSpPr txBox="1"/>
          <p:nvPr/>
        </p:nvSpPr>
        <p:spPr>
          <a:xfrm>
            <a:off x="6384741" y="3750844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752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AD441-74C4-EF5D-DEE3-6EF47ED36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6B06E23-1E43-3A8F-02FC-6CD8D46C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44" y="1248616"/>
            <a:ext cx="8074162" cy="50019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455FBBA-B680-E635-6F5E-61AD2AA7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Prediction Accuracy : RMSE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832DC6-8E87-58BF-8C5D-A9EB6F8435FD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58547F0-3637-C930-CEDF-9243240F42A1}"/>
              </a:ext>
            </a:extLst>
          </p:cNvPr>
          <p:cNvSpPr txBox="1"/>
          <p:nvPr/>
        </p:nvSpPr>
        <p:spPr>
          <a:xfrm>
            <a:off x="2837884" y="585944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EED0707-86D7-FEEF-DA9D-057FA3F66AFB}"/>
              </a:ext>
            </a:extLst>
          </p:cNvPr>
          <p:cNvSpPr txBox="1"/>
          <p:nvPr/>
        </p:nvSpPr>
        <p:spPr>
          <a:xfrm>
            <a:off x="3523685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209E404-94DC-51F1-A8AB-82445BDF7701}"/>
              </a:ext>
            </a:extLst>
          </p:cNvPr>
          <p:cNvSpPr txBox="1"/>
          <p:nvPr/>
        </p:nvSpPr>
        <p:spPr>
          <a:xfrm>
            <a:off x="4214930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F12225E-32AE-0785-AC61-982B60560947}"/>
              </a:ext>
            </a:extLst>
          </p:cNvPr>
          <p:cNvSpPr txBox="1"/>
          <p:nvPr/>
        </p:nvSpPr>
        <p:spPr>
          <a:xfrm>
            <a:off x="4895289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27CD3CD-571A-A44E-6B65-6761067E8606}"/>
              </a:ext>
            </a:extLst>
          </p:cNvPr>
          <p:cNvSpPr txBox="1"/>
          <p:nvPr/>
        </p:nvSpPr>
        <p:spPr>
          <a:xfrm>
            <a:off x="5586534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8C6F6A1-4481-7635-CCB0-6A3294F5B4BF}"/>
              </a:ext>
            </a:extLst>
          </p:cNvPr>
          <p:cNvSpPr txBox="1"/>
          <p:nvPr/>
        </p:nvSpPr>
        <p:spPr>
          <a:xfrm>
            <a:off x="6283222" y="585693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AB3E159-33B8-12C1-14C4-E54BBBBCC58C}"/>
              </a:ext>
            </a:extLst>
          </p:cNvPr>
          <p:cNvSpPr txBox="1"/>
          <p:nvPr/>
        </p:nvSpPr>
        <p:spPr>
          <a:xfrm>
            <a:off x="6969024" y="5854430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31DA740-50AB-8361-D0D5-F212E69278BF}"/>
                  </a:ext>
                </a:extLst>
              </p:cNvPr>
              <p:cNvSpPr txBox="1"/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31DA740-50AB-8361-D0D5-F212E6927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DE7C14-ED6F-5D86-E9EB-619EA00499E7}"/>
                  </a:ext>
                </a:extLst>
              </p:cNvPr>
              <p:cNvSpPr txBox="1"/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E2DE7C14-ED6F-5D86-E9EB-619EA0049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9FA9B70-BD5A-3ED2-0DB6-EECD893AAA48}"/>
                  </a:ext>
                </a:extLst>
              </p:cNvPr>
              <p:cNvSpPr txBox="1"/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9FA9B70-BD5A-3ED2-0DB6-EECD893AA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43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3AB7D-24B0-C7D3-4BB7-ED23E6843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B23705F-14EA-C95A-136C-EC3297A2F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44" y="1248616"/>
            <a:ext cx="8074162" cy="50019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EDFC4F7-7D2C-919C-49C4-DDAFD4D7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Prediction Accuracy : RMSE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B974B5-7B0C-DBEB-1A10-4B1EE7111061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06E4178-BC0D-A2B1-2226-36F5FFB648AB}"/>
              </a:ext>
            </a:extLst>
          </p:cNvPr>
          <p:cNvSpPr txBox="1"/>
          <p:nvPr/>
        </p:nvSpPr>
        <p:spPr>
          <a:xfrm>
            <a:off x="2837884" y="585944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3A9095D-0DC7-C18B-FC94-E84A40BBF9CE}"/>
              </a:ext>
            </a:extLst>
          </p:cNvPr>
          <p:cNvSpPr txBox="1"/>
          <p:nvPr/>
        </p:nvSpPr>
        <p:spPr>
          <a:xfrm>
            <a:off x="3523685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B2FC555-2FA6-AB0D-2891-FD77D0076773}"/>
              </a:ext>
            </a:extLst>
          </p:cNvPr>
          <p:cNvSpPr txBox="1"/>
          <p:nvPr/>
        </p:nvSpPr>
        <p:spPr>
          <a:xfrm>
            <a:off x="4214930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6E91EC3-9C99-FAEA-03B2-DEBAFFD2D1FF}"/>
              </a:ext>
            </a:extLst>
          </p:cNvPr>
          <p:cNvSpPr txBox="1"/>
          <p:nvPr/>
        </p:nvSpPr>
        <p:spPr>
          <a:xfrm>
            <a:off x="4895289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D8708DA-B985-B863-53DC-4A673C807ADD}"/>
              </a:ext>
            </a:extLst>
          </p:cNvPr>
          <p:cNvSpPr txBox="1"/>
          <p:nvPr/>
        </p:nvSpPr>
        <p:spPr>
          <a:xfrm>
            <a:off x="5586534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68851CE-B5B5-C5EF-9C7C-7D8F5A73695C}"/>
              </a:ext>
            </a:extLst>
          </p:cNvPr>
          <p:cNvSpPr txBox="1"/>
          <p:nvPr/>
        </p:nvSpPr>
        <p:spPr>
          <a:xfrm>
            <a:off x="6283222" y="585693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9F2BA2-AC20-00B9-CFB9-E9839459D6BD}"/>
              </a:ext>
            </a:extLst>
          </p:cNvPr>
          <p:cNvSpPr txBox="1"/>
          <p:nvPr/>
        </p:nvSpPr>
        <p:spPr>
          <a:xfrm>
            <a:off x="6969024" y="5854430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780EB92B-1A7C-47C0-BD0F-C6D48FE78471}"/>
                  </a:ext>
                </a:extLst>
              </p:cNvPr>
              <p:cNvSpPr txBox="1"/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780EB92B-1A7C-47C0-BD0F-C6D48FE78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9B59A8C-450D-CCEE-6D2F-0BCCD780FA1B}"/>
                  </a:ext>
                </a:extLst>
              </p:cNvPr>
              <p:cNvSpPr txBox="1"/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79B59A8C-450D-CCEE-6D2F-0BCCD780F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5E2433C-7D2E-8AD2-318F-F0A45007B3EF}"/>
                  </a:ext>
                </a:extLst>
              </p:cNvPr>
              <p:cNvSpPr txBox="1"/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ja-JP" sz="1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ja-JP" sz="1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5E2433C-7D2E-8AD2-318F-F0A45007B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EFEBCD5-67C6-5C34-6AE9-5C5089094568}"/>
              </a:ext>
            </a:extLst>
          </p:cNvPr>
          <p:cNvSpPr/>
          <p:nvPr/>
        </p:nvSpPr>
        <p:spPr>
          <a:xfrm>
            <a:off x="2854213" y="4254300"/>
            <a:ext cx="727187" cy="2113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702ABBB-1F24-0FDC-D2B0-72FCC9758908}"/>
              </a:ext>
            </a:extLst>
          </p:cNvPr>
          <p:cNvCxnSpPr>
            <a:cxnSpLocks/>
          </p:cNvCxnSpPr>
          <p:nvPr/>
        </p:nvCxnSpPr>
        <p:spPr>
          <a:xfrm flipV="1">
            <a:off x="8066314" y="1698171"/>
            <a:ext cx="1300859" cy="2873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8FE1EF9-6EDC-561D-1C92-E994E1463344}"/>
              </a:ext>
            </a:extLst>
          </p:cNvPr>
          <p:cNvSpPr/>
          <p:nvPr/>
        </p:nvSpPr>
        <p:spPr>
          <a:xfrm>
            <a:off x="6360297" y="4065814"/>
            <a:ext cx="620488" cy="230170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8D87E02-A68A-0667-9E44-ED02174A9BB7}"/>
              </a:ext>
            </a:extLst>
          </p:cNvPr>
          <p:cNvSpPr/>
          <p:nvPr/>
        </p:nvSpPr>
        <p:spPr>
          <a:xfrm>
            <a:off x="4966046" y="4065814"/>
            <a:ext cx="620488" cy="230170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C714AA-059E-1FFF-9739-18870BF4BF41}"/>
              </a:ext>
            </a:extLst>
          </p:cNvPr>
          <p:cNvSpPr txBox="1"/>
          <p:nvPr/>
        </p:nvSpPr>
        <p:spPr>
          <a:xfrm>
            <a:off x="6365479" y="3727260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F04A3FC-706F-A392-B9CA-40E32800900B}"/>
              </a:ext>
            </a:extLst>
          </p:cNvPr>
          <p:cNvSpPr txBox="1"/>
          <p:nvPr/>
        </p:nvSpPr>
        <p:spPr>
          <a:xfrm>
            <a:off x="5007433" y="3727260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3643F61-8F1A-3E2D-D773-C05C0E9B99FF}"/>
              </a:ext>
            </a:extLst>
          </p:cNvPr>
          <p:cNvSpPr txBox="1"/>
          <p:nvPr/>
        </p:nvSpPr>
        <p:spPr>
          <a:xfrm>
            <a:off x="2922900" y="3915746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89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04930-22D4-46B4-1E5A-7D274BCAC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533567A-555A-616A-9E05-FEF6E8233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43" y="1248616"/>
            <a:ext cx="8070111" cy="49994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74376D4-2F29-806C-BCB6-92C1AD49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KPI: Total Cost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DC38F3-0B52-3BC4-BED7-950C57ABEE1A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cost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3FDC37B-B05B-A97B-FA0C-1E76B7C00E04}"/>
              </a:ext>
            </a:extLst>
          </p:cNvPr>
          <p:cNvSpPr txBox="1"/>
          <p:nvPr/>
        </p:nvSpPr>
        <p:spPr>
          <a:xfrm>
            <a:off x="2837884" y="585944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BB03858-ACCB-F8DD-8A11-D5641AAE26DB}"/>
              </a:ext>
            </a:extLst>
          </p:cNvPr>
          <p:cNvSpPr txBox="1"/>
          <p:nvPr/>
        </p:nvSpPr>
        <p:spPr>
          <a:xfrm>
            <a:off x="3523685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4A87336-8592-DD61-8C54-47BA1A163DA6}"/>
              </a:ext>
            </a:extLst>
          </p:cNvPr>
          <p:cNvSpPr txBox="1"/>
          <p:nvPr/>
        </p:nvSpPr>
        <p:spPr>
          <a:xfrm>
            <a:off x="4214930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A4D1A8-CA59-A590-846B-1CDC6853DB92}"/>
              </a:ext>
            </a:extLst>
          </p:cNvPr>
          <p:cNvSpPr txBox="1"/>
          <p:nvPr/>
        </p:nvSpPr>
        <p:spPr>
          <a:xfrm>
            <a:off x="4895289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831AFFD-8D55-DC21-B322-4F588E2A2E02}"/>
              </a:ext>
            </a:extLst>
          </p:cNvPr>
          <p:cNvSpPr txBox="1"/>
          <p:nvPr/>
        </p:nvSpPr>
        <p:spPr>
          <a:xfrm>
            <a:off x="5586534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23B1B4-C4F8-9A88-1FD7-B2D9CECEE213}"/>
              </a:ext>
            </a:extLst>
          </p:cNvPr>
          <p:cNvSpPr txBox="1"/>
          <p:nvPr/>
        </p:nvSpPr>
        <p:spPr>
          <a:xfrm>
            <a:off x="6283222" y="585693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D69B0D3-E98D-670A-6427-D8FC877BBABD}"/>
              </a:ext>
            </a:extLst>
          </p:cNvPr>
          <p:cNvSpPr txBox="1"/>
          <p:nvPr/>
        </p:nvSpPr>
        <p:spPr>
          <a:xfrm>
            <a:off x="6969024" y="5854430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DA79C151-4700-4FAD-6556-7D7B3AFC0A56}"/>
                  </a:ext>
                </a:extLst>
              </p:cNvPr>
              <p:cNvSpPr txBox="1"/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DA79C151-4700-4FAD-6556-7D7B3AFC0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5A1EF77-6265-E15B-BB56-25CB47ADB86C}"/>
                  </a:ext>
                </a:extLst>
              </p:cNvPr>
              <p:cNvSpPr txBox="1"/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5A1EF77-6265-E15B-BB56-25CB47ADB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1DC69F70-9004-99E1-DFFE-7925AB4BF1A6}"/>
                  </a:ext>
                </a:extLst>
              </p:cNvPr>
              <p:cNvSpPr txBox="1"/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1DC69F70-9004-99E1-DFFE-7925AB4BF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24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EAAEB-9EC1-1524-8619-7B448198E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EDC5E33-B0E9-1371-3444-E74B0E92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43" y="1248616"/>
            <a:ext cx="8070111" cy="49994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5A1036F-6C5C-1CC4-A725-2B66C634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KPI: Total Cost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37D3FAF-FBFD-70A6-6C3D-0AEF54ADA5F8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cost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696750-2379-91C7-F475-7C4575BCB63D}"/>
              </a:ext>
            </a:extLst>
          </p:cNvPr>
          <p:cNvSpPr txBox="1"/>
          <p:nvPr/>
        </p:nvSpPr>
        <p:spPr>
          <a:xfrm>
            <a:off x="2968516" y="585944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12D96F4-2F90-CAC7-3F87-2C2A60749302}"/>
              </a:ext>
            </a:extLst>
          </p:cNvPr>
          <p:cNvSpPr txBox="1"/>
          <p:nvPr/>
        </p:nvSpPr>
        <p:spPr>
          <a:xfrm>
            <a:off x="3654317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7FD114F-6467-764B-CFE4-4B51B48C0224}"/>
              </a:ext>
            </a:extLst>
          </p:cNvPr>
          <p:cNvSpPr txBox="1"/>
          <p:nvPr/>
        </p:nvSpPr>
        <p:spPr>
          <a:xfrm>
            <a:off x="4318347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B37C8E6-EA31-3C75-E4F0-3EC732D269B3}"/>
              </a:ext>
            </a:extLst>
          </p:cNvPr>
          <p:cNvSpPr txBox="1"/>
          <p:nvPr/>
        </p:nvSpPr>
        <p:spPr>
          <a:xfrm>
            <a:off x="4998706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0E27DB5-43C0-9EA4-663F-ED8FC1D7E133}"/>
              </a:ext>
            </a:extLst>
          </p:cNvPr>
          <p:cNvSpPr txBox="1"/>
          <p:nvPr/>
        </p:nvSpPr>
        <p:spPr>
          <a:xfrm>
            <a:off x="5673622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D7DE722-2184-0E06-D4DE-CBD029C7063A}"/>
              </a:ext>
            </a:extLst>
          </p:cNvPr>
          <p:cNvSpPr txBox="1"/>
          <p:nvPr/>
        </p:nvSpPr>
        <p:spPr>
          <a:xfrm>
            <a:off x="6343095" y="585693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96642A8-C638-93F8-D88B-62A22CFEF4C5}"/>
              </a:ext>
            </a:extLst>
          </p:cNvPr>
          <p:cNvSpPr txBox="1"/>
          <p:nvPr/>
        </p:nvSpPr>
        <p:spPr>
          <a:xfrm>
            <a:off x="7028897" y="5854430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7E6FF142-7ECB-8155-1520-0FB56F705F09}"/>
                  </a:ext>
                </a:extLst>
              </p:cNvPr>
              <p:cNvSpPr txBox="1"/>
              <p:nvPr/>
            </p:nvSpPr>
            <p:spPr>
              <a:xfrm>
                <a:off x="7692927" y="5854430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7E6FF142-7ECB-8155-1520-0FB56F705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927" y="5854430"/>
                <a:ext cx="787059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F157936-BA39-295E-902D-9EB9D9B10961}"/>
                  </a:ext>
                </a:extLst>
              </p:cNvPr>
              <p:cNvSpPr txBox="1"/>
              <p:nvPr/>
            </p:nvSpPr>
            <p:spPr>
              <a:xfrm>
                <a:off x="8384171" y="5854429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F157936-BA39-295E-902D-9EB9D9B10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171" y="5854429"/>
                <a:ext cx="787059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E4A5541-950B-B7D6-3D86-B354C6AB7D2B}"/>
                  </a:ext>
                </a:extLst>
              </p:cNvPr>
              <p:cNvSpPr txBox="1"/>
              <p:nvPr/>
            </p:nvSpPr>
            <p:spPr>
              <a:xfrm>
                <a:off x="9075415" y="5854428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CE4A5541-950B-B7D6-3D86-B354C6AB7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415" y="5854428"/>
                <a:ext cx="787059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1AB452D-BA21-370A-BE26-0E1B5D1A3596}"/>
              </a:ext>
            </a:extLst>
          </p:cNvPr>
          <p:cNvSpPr/>
          <p:nvPr/>
        </p:nvSpPr>
        <p:spPr>
          <a:xfrm>
            <a:off x="2979399" y="3496162"/>
            <a:ext cx="727187" cy="287136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CAE48C-8AD1-387E-05D0-FCFA616720AF}"/>
              </a:ext>
            </a:extLst>
          </p:cNvPr>
          <p:cNvSpPr txBox="1"/>
          <p:nvPr/>
        </p:nvSpPr>
        <p:spPr>
          <a:xfrm>
            <a:off x="3050850" y="3126830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1D6F0D7-C900-B05B-4A8E-F02542F5A4E1}"/>
              </a:ext>
            </a:extLst>
          </p:cNvPr>
          <p:cNvSpPr/>
          <p:nvPr/>
        </p:nvSpPr>
        <p:spPr>
          <a:xfrm>
            <a:off x="5064024" y="3728356"/>
            <a:ext cx="642256" cy="2646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1CC2FFA-0CC9-37FC-89F5-8733C96BB8CF}"/>
              </a:ext>
            </a:extLst>
          </p:cNvPr>
          <p:cNvSpPr txBox="1"/>
          <p:nvPr/>
        </p:nvSpPr>
        <p:spPr>
          <a:xfrm>
            <a:off x="5079141" y="3389802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8D249E-7718-D262-E231-47E9BFD32957}"/>
              </a:ext>
            </a:extLst>
          </p:cNvPr>
          <p:cNvSpPr txBox="1"/>
          <p:nvPr/>
        </p:nvSpPr>
        <p:spPr>
          <a:xfrm>
            <a:off x="5752417" y="3389802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BA7E0B1-4275-D06C-A1CA-4BF08CB30C41}"/>
              </a:ext>
            </a:extLst>
          </p:cNvPr>
          <p:cNvSpPr/>
          <p:nvPr/>
        </p:nvSpPr>
        <p:spPr>
          <a:xfrm>
            <a:off x="5744381" y="3728356"/>
            <a:ext cx="642256" cy="264645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0D38F6D2-479F-3023-516F-05DC0FDBB78D}"/>
              </a:ext>
            </a:extLst>
          </p:cNvPr>
          <p:cNvCxnSpPr>
            <a:cxnSpLocks/>
          </p:cNvCxnSpPr>
          <p:nvPr/>
        </p:nvCxnSpPr>
        <p:spPr>
          <a:xfrm flipV="1">
            <a:off x="8086456" y="4386942"/>
            <a:ext cx="1376770" cy="3701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114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F5BF7-F92C-C19E-E481-8EFDB9BC3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851AE22-18A1-BA15-1B56-9802F5FA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43" y="1246107"/>
            <a:ext cx="8074162" cy="50019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C8EA3A5-284A-05EA-7DCB-E30D9F12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KPI: Service Level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1FD1AA-19E2-4635-7885-62932BD293E8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level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9F512F6-3396-F99F-3D63-573ADA33FD23}"/>
              </a:ext>
            </a:extLst>
          </p:cNvPr>
          <p:cNvSpPr txBox="1"/>
          <p:nvPr/>
        </p:nvSpPr>
        <p:spPr>
          <a:xfrm>
            <a:off x="2837884" y="585944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3A6008B-9F4E-6149-CD49-B20B736D3680}"/>
              </a:ext>
            </a:extLst>
          </p:cNvPr>
          <p:cNvSpPr txBox="1"/>
          <p:nvPr/>
        </p:nvSpPr>
        <p:spPr>
          <a:xfrm>
            <a:off x="3523685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25E7590-B724-53CC-B7E6-3E126897E3F4}"/>
              </a:ext>
            </a:extLst>
          </p:cNvPr>
          <p:cNvSpPr txBox="1"/>
          <p:nvPr/>
        </p:nvSpPr>
        <p:spPr>
          <a:xfrm>
            <a:off x="4214930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31174F6-F1FF-A600-E825-58B35EEC9CBB}"/>
              </a:ext>
            </a:extLst>
          </p:cNvPr>
          <p:cNvSpPr txBox="1"/>
          <p:nvPr/>
        </p:nvSpPr>
        <p:spPr>
          <a:xfrm>
            <a:off x="4895289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592354A-A8CF-02D1-C1DF-86F2BAC330A9}"/>
              </a:ext>
            </a:extLst>
          </p:cNvPr>
          <p:cNvSpPr txBox="1"/>
          <p:nvPr/>
        </p:nvSpPr>
        <p:spPr>
          <a:xfrm>
            <a:off x="5586534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F09B3F-84CE-885A-8D9F-E9276ED6185E}"/>
              </a:ext>
            </a:extLst>
          </p:cNvPr>
          <p:cNvSpPr txBox="1"/>
          <p:nvPr/>
        </p:nvSpPr>
        <p:spPr>
          <a:xfrm>
            <a:off x="6283222" y="585693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837EA5D-94CD-845F-337A-63FD95C1130F}"/>
              </a:ext>
            </a:extLst>
          </p:cNvPr>
          <p:cNvSpPr txBox="1"/>
          <p:nvPr/>
        </p:nvSpPr>
        <p:spPr>
          <a:xfrm>
            <a:off x="6969024" y="5854430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9EF779A-CEDE-749E-A63D-FBC284BB119A}"/>
                  </a:ext>
                </a:extLst>
              </p:cNvPr>
              <p:cNvSpPr txBox="1"/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69EF779A-CEDE-749E-A63D-FBC284BB1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8F99E8-C609-4690-AB68-68FFFAFAF244}"/>
                  </a:ext>
                </a:extLst>
              </p:cNvPr>
              <p:cNvSpPr txBox="1"/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238F99E8-C609-4690-AB68-68FFFAFA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944EAB4-F0B2-7A9D-025E-DC6491E46D2A}"/>
                  </a:ext>
                </a:extLst>
              </p:cNvPr>
              <p:cNvSpPr txBox="1"/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3944EAB4-F0B2-7A9D-025E-DC6491E46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162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8E23D-C49F-F7CC-5038-C7FE3E614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F7D20C8-0E55-C154-B58A-697F5B2F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43" y="1246107"/>
            <a:ext cx="8074162" cy="50019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BC0B401-E513-1D2C-6C99-EF60046C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KPI: Service Level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302DB3-88B8-3085-0BE0-C63129D66019}"/>
              </a:ext>
            </a:extLst>
          </p:cNvPr>
          <p:cNvSpPr txBox="1"/>
          <p:nvPr/>
        </p:nvSpPr>
        <p:spPr>
          <a:xfrm rot="16200000">
            <a:off x="1108445" y="3435717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level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9748808-DF9B-446E-BD73-8C1E0DE069E3}"/>
              </a:ext>
            </a:extLst>
          </p:cNvPr>
          <p:cNvSpPr txBox="1"/>
          <p:nvPr/>
        </p:nvSpPr>
        <p:spPr>
          <a:xfrm>
            <a:off x="2837884" y="585944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E59AEEA-7E13-9869-3C99-73D21894446B}"/>
              </a:ext>
            </a:extLst>
          </p:cNvPr>
          <p:cNvSpPr txBox="1"/>
          <p:nvPr/>
        </p:nvSpPr>
        <p:spPr>
          <a:xfrm>
            <a:off x="3523685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4A196C-1552-8AE7-CFE4-D77F89A8C36D}"/>
              </a:ext>
            </a:extLst>
          </p:cNvPr>
          <p:cNvSpPr txBox="1"/>
          <p:nvPr/>
        </p:nvSpPr>
        <p:spPr>
          <a:xfrm>
            <a:off x="4214930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(basic)</a:t>
            </a:r>
            <a:endParaRPr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BDEF06-6DED-F583-4F56-C328C755AF56}"/>
              </a:ext>
            </a:extLst>
          </p:cNvPr>
          <p:cNvSpPr txBox="1"/>
          <p:nvPr/>
        </p:nvSpPr>
        <p:spPr>
          <a:xfrm>
            <a:off x="4895289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3304F4D-06F7-411E-3F45-33CF8C708817}"/>
              </a:ext>
            </a:extLst>
          </p:cNvPr>
          <p:cNvSpPr txBox="1"/>
          <p:nvPr/>
        </p:nvSpPr>
        <p:spPr>
          <a:xfrm>
            <a:off x="5586534" y="5859448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Forest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CE5DBB-FA15-0814-993F-3E1D3D5FA711}"/>
              </a:ext>
            </a:extLst>
          </p:cNvPr>
          <p:cNvSpPr txBox="1"/>
          <p:nvPr/>
        </p:nvSpPr>
        <p:spPr>
          <a:xfrm>
            <a:off x="6283222" y="5856939"/>
            <a:ext cx="7870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(hist.)</a:t>
            </a:r>
            <a:endParaRPr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7EFFECB-C31D-AA61-C2CA-24651D0FFA98}"/>
              </a:ext>
            </a:extLst>
          </p:cNvPr>
          <p:cNvSpPr txBox="1"/>
          <p:nvPr/>
        </p:nvSpPr>
        <p:spPr>
          <a:xfrm>
            <a:off x="6969024" y="5854430"/>
            <a:ext cx="78705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ja-JP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14B7B46-D3D5-3487-98EE-F35562ACB562}"/>
                  </a:ext>
                </a:extLst>
              </p:cNvPr>
              <p:cNvSpPr txBox="1"/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F14B7B46-D3D5-3487-98EE-F35562ACB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69" y="5854430"/>
                <a:ext cx="787059" cy="461665"/>
              </a:xfrm>
              <a:prstGeom prst="rect">
                <a:avLst/>
              </a:prstGeom>
              <a:blipFill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069755C-1B15-00DE-645E-3558D58CDF1E}"/>
                  </a:ext>
                </a:extLst>
              </p:cNvPr>
              <p:cNvSpPr txBox="1"/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=2.5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B069755C-1B15-00DE-645E-3558D58CD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513" y="5854429"/>
                <a:ext cx="787059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2A14475-4FDE-66E2-3077-2313681C0A9B}"/>
                  </a:ext>
                </a:extLst>
              </p:cNvPr>
              <p:cNvSpPr txBox="1"/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noise</a:t>
                </a:r>
              </a:p>
              <a:p>
                <a:pPr algn="ctr"/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ja-JP" altLang="en-US" sz="12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ja-JP" sz="1200" i="1" smtClean="0"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r>
                  <a:rPr lang="en-US" altLang="ja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B2A14475-4FDE-66E2-3077-2313681C0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57" y="5854428"/>
                <a:ext cx="787059" cy="461665"/>
              </a:xfrm>
              <a:prstGeom prst="rect">
                <a:avLst/>
              </a:prstGeom>
              <a:blipFill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0FAC217-89FA-94EE-4133-241B514294F8}"/>
              </a:ext>
            </a:extLst>
          </p:cNvPr>
          <p:cNvSpPr/>
          <p:nvPr/>
        </p:nvSpPr>
        <p:spPr>
          <a:xfrm>
            <a:off x="2892313" y="1507671"/>
            <a:ext cx="642256" cy="48525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CBD802-CF81-E58F-1BFF-7340246F3ADF}"/>
              </a:ext>
            </a:extLst>
          </p:cNvPr>
          <p:cNvSpPr txBox="1"/>
          <p:nvPr/>
        </p:nvSpPr>
        <p:spPr>
          <a:xfrm>
            <a:off x="2939271" y="1285299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58D15A-F982-5306-B4A6-A6EFE704CA36}"/>
              </a:ext>
            </a:extLst>
          </p:cNvPr>
          <p:cNvSpPr/>
          <p:nvPr/>
        </p:nvSpPr>
        <p:spPr>
          <a:xfrm>
            <a:off x="4966051" y="1514961"/>
            <a:ext cx="642256" cy="48525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E00FA04-380A-70E0-B19D-B7E32900704A}"/>
              </a:ext>
            </a:extLst>
          </p:cNvPr>
          <p:cNvSpPr txBox="1"/>
          <p:nvPr/>
        </p:nvSpPr>
        <p:spPr>
          <a:xfrm>
            <a:off x="5025663" y="1285299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515A6F-663B-4B0D-E7B8-063300D01B5C}"/>
              </a:ext>
            </a:extLst>
          </p:cNvPr>
          <p:cNvSpPr txBox="1"/>
          <p:nvPr/>
        </p:nvSpPr>
        <p:spPr>
          <a:xfrm>
            <a:off x="5698939" y="1285299"/>
            <a:ext cx="584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endParaRPr lang="en-US" altLang="ja-JP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B3F54AD-06E5-C813-30D6-10642EB214DC}"/>
              </a:ext>
            </a:extLst>
          </p:cNvPr>
          <p:cNvSpPr/>
          <p:nvPr/>
        </p:nvSpPr>
        <p:spPr>
          <a:xfrm>
            <a:off x="5657294" y="1514961"/>
            <a:ext cx="642256" cy="48525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E30674D-C552-0335-0F2D-7C2875ED4D5A}"/>
              </a:ext>
            </a:extLst>
          </p:cNvPr>
          <p:cNvCxnSpPr>
            <a:cxnSpLocks/>
          </p:cNvCxnSpPr>
          <p:nvPr/>
        </p:nvCxnSpPr>
        <p:spPr>
          <a:xfrm>
            <a:off x="8042928" y="3880758"/>
            <a:ext cx="14113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737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9576C-7844-C735-C543-8B32CAC5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447E9E-6269-DABF-1926-BF76666A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Correlation Coefficient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表 21">
            <a:extLst>
              <a:ext uri="{FF2B5EF4-FFF2-40B4-BE49-F238E27FC236}">
                <a16:creationId xmlns:a16="http://schemas.microsoft.com/office/drawing/2014/main" id="{4989B2AA-0F90-D788-E444-641AB9322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881613"/>
              </p:ext>
            </p:extLst>
          </p:nvPr>
        </p:nvGraphicFramePr>
        <p:xfrm>
          <a:off x="87086" y="2232779"/>
          <a:ext cx="8953505" cy="3537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785">
                  <a:extLst>
                    <a:ext uri="{9D8B030D-6E8A-4147-A177-3AD203B41FA5}">
                      <a16:colId xmlns:a16="http://schemas.microsoft.com/office/drawing/2014/main" val="4238009106"/>
                    </a:ext>
                  </a:extLst>
                </a:gridCol>
                <a:gridCol w="918490">
                  <a:extLst>
                    <a:ext uri="{9D8B030D-6E8A-4147-A177-3AD203B41FA5}">
                      <a16:colId xmlns:a16="http://schemas.microsoft.com/office/drawing/2014/main" val="2916414789"/>
                    </a:ext>
                  </a:extLst>
                </a:gridCol>
                <a:gridCol w="918490">
                  <a:extLst>
                    <a:ext uri="{9D8B030D-6E8A-4147-A177-3AD203B41FA5}">
                      <a16:colId xmlns:a16="http://schemas.microsoft.com/office/drawing/2014/main" val="1997315299"/>
                    </a:ext>
                  </a:extLst>
                </a:gridCol>
                <a:gridCol w="918490">
                  <a:extLst>
                    <a:ext uri="{9D8B030D-6E8A-4147-A177-3AD203B41FA5}">
                      <a16:colId xmlns:a16="http://schemas.microsoft.com/office/drawing/2014/main" val="871202829"/>
                    </a:ext>
                  </a:extLst>
                </a:gridCol>
                <a:gridCol w="918490">
                  <a:extLst>
                    <a:ext uri="{9D8B030D-6E8A-4147-A177-3AD203B41FA5}">
                      <a16:colId xmlns:a16="http://schemas.microsoft.com/office/drawing/2014/main" val="1616794246"/>
                    </a:ext>
                  </a:extLst>
                </a:gridCol>
                <a:gridCol w="918490">
                  <a:extLst>
                    <a:ext uri="{9D8B030D-6E8A-4147-A177-3AD203B41FA5}">
                      <a16:colId xmlns:a16="http://schemas.microsoft.com/office/drawing/2014/main" val="4115868776"/>
                    </a:ext>
                  </a:extLst>
                </a:gridCol>
                <a:gridCol w="918490">
                  <a:extLst>
                    <a:ext uri="{9D8B030D-6E8A-4147-A177-3AD203B41FA5}">
                      <a16:colId xmlns:a16="http://schemas.microsoft.com/office/drawing/2014/main" val="2317613739"/>
                    </a:ext>
                  </a:extLst>
                </a:gridCol>
                <a:gridCol w="918490">
                  <a:extLst>
                    <a:ext uri="{9D8B030D-6E8A-4147-A177-3AD203B41FA5}">
                      <a16:colId xmlns:a16="http://schemas.microsoft.com/office/drawing/2014/main" val="3052119439"/>
                    </a:ext>
                  </a:extLst>
                </a:gridCol>
                <a:gridCol w="704145">
                  <a:extLst>
                    <a:ext uri="{9D8B030D-6E8A-4147-A177-3AD203B41FA5}">
                      <a16:colId xmlns:a16="http://schemas.microsoft.com/office/drawing/2014/main" val="4078765458"/>
                    </a:ext>
                  </a:extLst>
                </a:gridCol>
                <a:gridCol w="704145">
                  <a:extLst>
                    <a:ext uri="{9D8B030D-6E8A-4147-A177-3AD203B41FA5}">
                      <a16:colId xmlns:a16="http://schemas.microsoft.com/office/drawing/2014/main" val="1297326422"/>
                    </a:ext>
                  </a:extLst>
                </a:gridCol>
              </a:tblGrid>
              <a:tr h="665912">
                <a:tc>
                  <a:txBody>
                    <a:bodyPr/>
                    <a:lstStyle/>
                    <a:p>
                      <a:endParaRPr kumimoji="1" lang="ja-JP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US" altLang="ja-JP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(basic)</a:t>
                      </a:r>
                      <a:endParaRPr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R. Forest</a:t>
                      </a:r>
                    </a:p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(basic)</a:t>
                      </a:r>
                      <a:endParaRPr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</a:t>
                      </a:r>
                    </a:p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(basic)</a:t>
                      </a:r>
                      <a:endParaRPr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US" altLang="ja-JP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(hist.)</a:t>
                      </a:r>
                      <a:endParaRPr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R. Forest</a:t>
                      </a:r>
                    </a:p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(hist.)</a:t>
                      </a:r>
                      <a:endParaRPr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</a:t>
                      </a:r>
                    </a:p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(hist.)</a:t>
                      </a:r>
                      <a:endParaRPr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ARIMA</a:t>
                      </a:r>
                      <a:endParaRPr lang="ja-JP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010672"/>
                  </a:ext>
                </a:extLst>
              </a:tr>
              <a:tr h="646326"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vs. </a:t>
                      </a:r>
                    </a:p>
                    <a:p>
                      <a:r>
                        <a:rPr kumimoji="1" lang="en-US" altLang="ja-JP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</a:t>
                      </a:r>
                      <a:endParaRPr kumimoji="1" lang="ja-JP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478038"/>
                  </a:ext>
                </a:extLst>
              </a:tr>
              <a:tr h="476584"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 vs. Total cost</a:t>
                      </a:r>
                      <a:endParaRPr kumimoji="1" lang="ja-JP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8473327"/>
                  </a:ext>
                </a:extLst>
              </a:tr>
              <a:tr h="476584"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vs.</a:t>
                      </a:r>
                    </a:p>
                    <a:p>
                      <a:r>
                        <a:rPr kumimoji="1" lang="en-US" altLang="ja-JP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 level</a:t>
                      </a:r>
                      <a:endParaRPr kumimoji="1" lang="ja-JP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-0.26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0.21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-0.06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-0.02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0.35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-0.26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520982"/>
                  </a:ext>
                </a:extLst>
              </a:tr>
              <a:tr h="476584"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 vs.</a:t>
                      </a:r>
                    </a:p>
                    <a:p>
                      <a:r>
                        <a:rPr kumimoji="1" lang="en-US" altLang="ja-JP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Service level</a:t>
                      </a:r>
                      <a:endParaRPr kumimoji="1" lang="ja-JP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-0.33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-0.06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-0.03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-0.05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-0.33</a:t>
                      </a:r>
                      <a:endParaRPr kumimoji="1" lang="ja-JP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1786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75BE6FA9-CE9F-5005-18E9-AC323DA23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537616"/>
                  </p:ext>
                </p:extLst>
              </p:nvPr>
            </p:nvGraphicFramePr>
            <p:xfrm>
              <a:off x="9040591" y="2232779"/>
              <a:ext cx="2645229" cy="351064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81743">
                      <a:extLst>
                        <a:ext uri="{9D8B030D-6E8A-4147-A177-3AD203B41FA5}">
                          <a16:colId xmlns:a16="http://schemas.microsoft.com/office/drawing/2014/main" val="2854817244"/>
                        </a:ext>
                      </a:extLst>
                    </a:gridCol>
                    <a:gridCol w="881743">
                      <a:extLst>
                        <a:ext uri="{9D8B030D-6E8A-4147-A177-3AD203B41FA5}">
                          <a16:colId xmlns:a16="http://schemas.microsoft.com/office/drawing/2014/main" val="411114602"/>
                        </a:ext>
                      </a:extLst>
                    </a:gridCol>
                    <a:gridCol w="881743">
                      <a:extLst>
                        <a:ext uri="{9D8B030D-6E8A-4147-A177-3AD203B41FA5}">
                          <a16:colId xmlns:a16="http://schemas.microsoft.com/office/drawing/2014/main" val="1241044887"/>
                        </a:ext>
                      </a:extLst>
                    </a:gridCol>
                  </a:tblGrid>
                  <a:tr h="6670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noise</a:t>
                          </a:r>
                        </a:p>
                        <a:p>
                          <a:pPr algn="ctr"/>
                          <a:r>
                            <a:rPr lang="en-US" altLang="ja-JP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ja-JP" altLang="en-US" sz="140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ja-JP" sz="1400" smtClean="0">
                                  <a:latin typeface="Cambria Math" panose="02040503050406030204" pitchFamily="18" charset="0"/>
                                </a:rPr>
                                <m:t>=1.0</m:t>
                              </m:r>
                            </m:oMath>
                          </a14:m>
                          <a:r>
                            <a:rPr lang="en-US" altLang="ja-JP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noise</a:t>
                          </a:r>
                        </a:p>
                        <a:p>
                          <a:pPr algn="ctr"/>
                          <a:r>
                            <a:rPr lang="en-US" altLang="ja-JP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ja-JP" altLang="en-US" sz="140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ja-JP" sz="1400" smtClean="0">
                                  <a:latin typeface="Cambria Math" panose="02040503050406030204" pitchFamily="18" charset="0"/>
                                </a:rPr>
                                <m:t>=2.5</m:t>
                              </m:r>
                            </m:oMath>
                          </a14:m>
                          <a:r>
                            <a:rPr lang="en-US" altLang="ja-JP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ja-JP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noise</a:t>
                          </a:r>
                        </a:p>
                        <a:p>
                          <a:pPr algn="ctr"/>
                          <a:r>
                            <a:rPr lang="en-US" altLang="ja-JP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ja-JP" altLang="en-US" sz="140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ja-JP" sz="1400" smtClean="0">
                                  <a:latin typeface="Cambria Math" panose="02040503050406030204" pitchFamily="18" charset="0"/>
                                </a:rPr>
                                <m:t>=5.0</m:t>
                              </m:r>
                            </m:oMath>
                          </a14:m>
                          <a:r>
                            <a:rPr lang="en-US" altLang="ja-JP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6121351"/>
                      </a:ext>
                    </a:extLst>
                  </a:tr>
                  <a:tr h="643464"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0.69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0.37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0.60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8600503"/>
                      </a:ext>
                    </a:extLst>
                  </a:tr>
                  <a:tr h="587828"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0.66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0.27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0.57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7191083"/>
                      </a:ext>
                    </a:extLst>
                  </a:tr>
                  <a:tr h="805543"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-0.37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-0.32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-0.34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5560279"/>
                      </a:ext>
                    </a:extLst>
                  </a:tr>
                  <a:tr h="806750"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-0.37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-0.30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-0.33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61242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 2">
                <a:extLst>
                  <a:ext uri="{FF2B5EF4-FFF2-40B4-BE49-F238E27FC236}">
                    <a16:creationId xmlns:a16="http://schemas.microsoft.com/office/drawing/2014/main" id="{75BE6FA9-CE9F-5005-18E9-AC323DA23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537616"/>
                  </p:ext>
                </p:extLst>
              </p:nvPr>
            </p:nvGraphicFramePr>
            <p:xfrm>
              <a:off x="9040591" y="2232779"/>
              <a:ext cx="2645229" cy="351064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881743">
                      <a:extLst>
                        <a:ext uri="{9D8B030D-6E8A-4147-A177-3AD203B41FA5}">
                          <a16:colId xmlns:a16="http://schemas.microsoft.com/office/drawing/2014/main" val="2854817244"/>
                        </a:ext>
                      </a:extLst>
                    </a:gridCol>
                    <a:gridCol w="881743">
                      <a:extLst>
                        <a:ext uri="{9D8B030D-6E8A-4147-A177-3AD203B41FA5}">
                          <a16:colId xmlns:a16="http://schemas.microsoft.com/office/drawing/2014/main" val="411114602"/>
                        </a:ext>
                      </a:extLst>
                    </a:gridCol>
                    <a:gridCol w="881743">
                      <a:extLst>
                        <a:ext uri="{9D8B030D-6E8A-4147-A177-3AD203B41FA5}">
                          <a16:colId xmlns:a16="http://schemas.microsoft.com/office/drawing/2014/main" val="1241044887"/>
                        </a:ext>
                      </a:extLst>
                    </a:gridCol>
                  </a:tblGrid>
                  <a:tr h="66705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79" t="-909" r="-202759" b="-42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83" t="-909" r="-104167" b="-42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690" t="-909" r="-3448" b="-42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6121351"/>
                      </a:ext>
                    </a:extLst>
                  </a:tr>
                  <a:tr h="643464"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0.69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0.37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0.60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38600503"/>
                      </a:ext>
                    </a:extLst>
                  </a:tr>
                  <a:tr h="587828"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0.66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0.27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0.57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7191083"/>
                      </a:ext>
                    </a:extLst>
                  </a:tr>
                  <a:tr h="805543"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-0.37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-0.32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-0.34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25560279"/>
                      </a:ext>
                    </a:extLst>
                  </a:tr>
                  <a:tr h="806750"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-0.37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-0.30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kumimoji="1" lang="en-US" altLang="ja-JP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-0.33</a:t>
                          </a:r>
                          <a:endParaRPr kumimoji="1" lang="ja-JP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61242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15D63F3-135F-86C8-D11D-447EE96C0048}"/>
              </a:ext>
            </a:extLst>
          </p:cNvPr>
          <p:cNvSpPr/>
          <p:nvPr/>
        </p:nvSpPr>
        <p:spPr>
          <a:xfrm>
            <a:off x="7636329" y="2232779"/>
            <a:ext cx="1404262" cy="3510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5019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C1478-651E-2846-C542-B288A572A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F8D045B3-250A-654D-6465-A82C1401B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70" y="1707790"/>
            <a:ext cx="5430441" cy="415595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84C3C27-279E-52A5-1B91-A8403C154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88" y="1707790"/>
            <a:ext cx="5430441" cy="41559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A5C91B1-BA3C-4A29-FD87-6C25135C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Cost vs. MAE, RMSE (</a:t>
            </a:r>
            <a:r>
              <a:rPr lang="en-US" altLang="ja-JP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035647-DEFA-09B5-BF84-298AFCCD8C99}"/>
              </a:ext>
            </a:extLst>
          </p:cNvPr>
          <p:cNvSpPr txBox="1"/>
          <p:nvPr/>
        </p:nvSpPr>
        <p:spPr>
          <a:xfrm rot="16200000">
            <a:off x="-551835" y="3440792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cost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4C87746-4DB4-65D3-DA94-AF2ACC498007}"/>
              </a:ext>
            </a:extLst>
          </p:cNvPr>
          <p:cNvSpPr txBox="1"/>
          <p:nvPr/>
        </p:nvSpPr>
        <p:spPr>
          <a:xfrm>
            <a:off x="2305664" y="5679073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C98434-81A5-8FA6-DC9B-8464068344E5}"/>
              </a:ext>
            </a:extLst>
          </p:cNvPr>
          <p:cNvSpPr txBox="1"/>
          <p:nvPr/>
        </p:nvSpPr>
        <p:spPr>
          <a:xfrm rot="16200000">
            <a:off x="5292705" y="3416041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cost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4FB19D-70A2-E01A-0293-6D73B4E13C30}"/>
              </a:ext>
            </a:extLst>
          </p:cNvPr>
          <p:cNvSpPr txBox="1"/>
          <p:nvPr/>
        </p:nvSpPr>
        <p:spPr>
          <a:xfrm>
            <a:off x="8124077" y="5679073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19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BB92B-F041-15BE-72EA-CDF26F094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図 51">
            <a:extLst>
              <a:ext uri="{FF2B5EF4-FFF2-40B4-BE49-F238E27FC236}">
                <a16:creationId xmlns:a16="http://schemas.microsoft.com/office/drawing/2014/main" id="{8956A8E3-AFDE-B28D-B3FF-D577E224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67" y="4123733"/>
            <a:ext cx="3755538" cy="1853999"/>
          </a:xfrm>
          <a:prstGeom prst="rect">
            <a:avLst/>
          </a:prstGeom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AB714F82-659C-F11E-F2F9-8DEB1E968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27" y="4116984"/>
            <a:ext cx="3755538" cy="1854000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6A3B58D5-118A-6716-51FE-18F3F3368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87" y="4120359"/>
            <a:ext cx="3755538" cy="18540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4EB0DE77-F2E4-640E-9799-82B70D7CB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074" y="1497491"/>
            <a:ext cx="3755538" cy="1854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55A63B9-A5D8-4CAB-01AF-CFF7D0C7A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387" y="1500866"/>
            <a:ext cx="3755539" cy="18540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D416C5AB-F93C-C0F5-07AA-B2874C505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230" y="1504242"/>
            <a:ext cx="3755539" cy="1854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08D5E63-9DCE-433A-69DD-5D23693A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 (Weibull, both-season part)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DA77595-DA05-E67A-FBF2-BD869357C596}"/>
              </a:ext>
            </a:extLst>
          </p:cNvPr>
          <p:cNvSpPr txBox="1"/>
          <p:nvPr/>
        </p:nvSpPr>
        <p:spPr>
          <a:xfrm>
            <a:off x="723899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(current)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69CC0AE-826B-8AF3-A768-BB1A37D4BD5D}"/>
              </a:ext>
            </a:extLst>
          </p:cNvPr>
          <p:cNvSpPr txBox="1"/>
          <p:nvPr/>
        </p:nvSpPr>
        <p:spPr>
          <a:xfrm>
            <a:off x="838200" y="3429000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ADI=1.19,  CoV=0.79,  Rate=0.16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B834311-3188-BAEB-4A9C-872D9341B22C}"/>
              </a:ext>
            </a:extLst>
          </p:cNvPr>
          <p:cNvSpPr txBox="1"/>
          <p:nvPr/>
        </p:nvSpPr>
        <p:spPr>
          <a:xfrm>
            <a:off x="4691742" y="3428999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ADI=1.33,  CoV=0.84,  Rate=0.24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79D62A1-028F-3304-E995-CD8601CB8EE6}"/>
              </a:ext>
            </a:extLst>
          </p:cNvPr>
          <p:cNvSpPr txBox="1"/>
          <p:nvPr/>
        </p:nvSpPr>
        <p:spPr>
          <a:xfrm>
            <a:off x="4691742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930E0D2-0D2F-7A99-D2C9-B7EBA5EBB217}"/>
              </a:ext>
            </a:extLst>
          </p:cNvPr>
          <p:cNvSpPr txBox="1"/>
          <p:nvPr/>
        </p:nvSpPr>
        <p:spPr>
          <a:xfrm>
            <a:off x="8659587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B64331B-2083-7F73-E534-260DE3986D54}"/>
              </a:ext>
            </a:extLst>
          </p:cNvPr>
          <p:cNvSpPr txBox="1"/>
          <p:nvPr/>
        </p:nvSpPr>
        <p:spPr>
          <a:xfrm>
            <a:off x="8659585" y="3441128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ADI=1.57,  CoV=1.01,  Rate=0.36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615840B-E9D7-3D3D-55AB-D589ECFAB046}"/>
              </a:ext>
            </a:extLst>
          </p:cNvPr>
          <p:cNvSpPr txBox="1"/>
          <p:nvPr/>
        </p:nvSpPr>
        <p:spPr>
          <a:xfrm>
            <a:off x="723899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0F052F8-BA3B-9BA3-2F0A-362499A37E46}"/>
              </a:ext>
            </a:extLst>
          </p:cNvPr>
          <p:cNvSpPr txBox="1"/>
          <p:nvPr/>
        </p:nvSpPr>
        <p:spPr>
          <a:xfrm>
            <a:off x="4691742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3696C9A-AADD-D359-DCCA-D011AF2682A7}"/>
              </a:ext>
            </a:extLst>
          </p:cNvPr>
          <p:cNvSpPr txBox="1"/>
          <p:nvPr/>
        </p:nvSpPr>
        <p:spPr>
          <a:xfrm>
            <a:off x="8659587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AF17C85-15FE-D69F-793B-6E9314523B4E}"/>
              </a:ext>
            </a:extLst>
          </p:cNvPr>
          <p:cNvSpPr txBox="1"/>
          <p:nvPr/>
        </p:nvSpPr>
        <p:spPr>
          <a:xfrm>
            <a:off x="838200" y="600700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ADI=2.03,  CoV=1.21,  Rate=0.51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CB81644-A5B9-A82A-5ABA-376DFA900269}"/>
              </a:ext>
            </a:extLst>
          </p:cNvPr>
          <p:cNvSpPr txBox="1"/>
          <p:nvPr/>
        </p:nvSpPr>
        <p:spPr>
          <a:xfrm>
            <a:off x="4691742" y="6007003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ADI=3.48,  CoV=1.72,  Rate=0.71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1BB8D3A-2486-806D-86AB-293841F862EA}"/>
              </a:ext>
            </a:extLst>
          </p:cNvPr>
          <p:cNvSpPr txBox="1"/>
          <p:nvPr/>
        </p:nvSpPr>
        <p:spPr>
          <a:xfrm>
            <a:off x="8659585" y="6019132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ADI=6.29,  CoV=2.39,  Rate=0.84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412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FFC7-682B-732C-EB64-0A3B924E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0B99234C-C055-6FDA-2881-66AE5955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69" y="1707791"/>
            <a:ext cx="5430441" cy="415595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3FCEEE2-1552-C283-8255-86F8B6BF0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88" y="1707791"/>
            <a:ext cx="5430441" cy="41559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0ADC5B6-E913-63C3-44AE-AD92E5DC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Level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MAE, RMSE (</a:t>
            </a:r>
            <a:r>
              <a:rPr kumimoji="1" lang="en-US" altLang="ja-JP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5B2124-F52F-6C36-05A0-D6D94406F8B9}"/>
              </a:ext>
            </a:extLst>
          </p:cNvPr>
          <p:cNvSpPr txBox="1"/>
          <p:nvPr/>
        </p:nvSpPr>
        <p:spPr>
          <a:xfrm rot="16200000">
            <a:off x="-551835" y="3440792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Level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74856E7-AA2F-1263-B6A8-92A07D229FE6}"/>
              </a:ext>
            </a:extLst>
          </p:cNvPr>
          <p:cNvSpPr txBox="1"/>
          <p:nvPr/>
        </p:nvSpPr>
        <p:spPr>
          <a:xfrm>
            <a:off x="2305664" y="5679073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FCDD206-5837-B6B7-2D94-A505E6123990}"/>
              </a:ext>
            </a:extLst>
          </p:cNvPr>
          <p:cNvSpPr txBox="1"/>
          <p:nvPr/>
        </p:nvSpPr>
        <p:spPr>
          <a:xfrm rot="16200000">
            <a:off x="5292705" y="3416041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Level</a:t>
            </a:r>
            <a:endParaRPr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B0DE1FF-392D-1D0F-E3E9-0129F9E5BEBE}"/>
              </a:ext>
            </a:extLst>
          </p:cNvPr>
          <p:cNvSpPr txBox="1"/>
          <p:nvPr/>
        </p:nvSpPr>
        <p:spPr>
          <a:xfrm>
            <a:off x="8124077" y="5679073"/>
            <a:ext cx="211322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904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A376C-4329-C86B-A3EA-F64D5BCA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E93B16-B05B-8A59-06BD-2BE92A37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Paper Concept for IDA2026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A61AC8F1-3BD6-AD62-49F0-0D7521DB1FF6}"/>
              </a:ext>
            </a:extLst>
          </p:cNvPr>
          <p:cNvSpPr txBox="1">
            <a:spLocks/>
          </p:cNvSpPr>
          <p:nvPr/>
        </p:nvSpPr>
        <p:spPr>
          <a:xfrm>
            <a:off x="789212" y="1360967"/>
            <a:ext cx="11023560" cy="500655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– Practical Forecast Model Evaluation in Inventory Management</a:t>
            </a:r>
          </a:p>
          <a:p>
            <a:pPr marL="514350" indent="-342900" algn="just">
              <a:buFont typeface="Wingdings" panose="05000000000000000000" pitchFamily="2" charset="2"/>
              <a:buChar char="ü"/>
            </a:pP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Question: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 model selection, or evaluation, generally relies on prediction accuracy metrics such as </a:t>
            </a:r>
            <a:r>
              <a:rPr lang="en-US" altLang="ja-JP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ja-JP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ja-JP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these metrics </a:t>
            </a:r>
            <a:r>
              <a:rPr lang="en-US" altLang="ja-JP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necessarily reflect the operational impact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inventory management.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lang="en-US" altLang="ja-JP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established relationship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</a:t>
            </a:r>
            <a:r>
              <a:rPr lang="ja-JP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metrics and operational KPIs.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adequate metric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evaluating or selecting the models in a real operational context?</a:t>
            </a:r>
          </a:p>
          <a:p>
            <a:pPr marL="514350" indent="-342900" algn="just">
              <a:buFont typeface="Wingdings" panose="05000000000000000000" pitchFamily="2" charset="2"/>
              <a:buChar char="ü"/>
            </a:pPr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ja-JP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reveal the relationship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altLang="ja-JP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between conventional metrics and operational KPIs.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demonstrate that </a:t>
            </a:r>
            <a:r>
              <a:rPr lang="en-US" altLang="ja-JP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KPIs can serve as practical evaluation metrics for models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342900" algn="just"/>
            <a:endParaRPr lang="en-US" altLang="ja-JP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</a:p>
          <a:p>
            <a:pPr marL="628650" indent="-457200" algn="just">
              <a:buFont typeface="+mj-lt"/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Simulator - generate synthetic demand data.</a:t>
            </a:r>
          </a:p>
          <a:p>
            <a:pPr marL="628650" indent="-457200" algn="just">
              <a:buFont typeface="+mj-lt"/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 -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future demand.</a:t>
            </a:r>
          </a:p>
          <a:p>
            <a:pPr marL="628650" indent="-457200" algn="just">
              <a:buFont typeface="+mj-lt"/>
              <a:buAutoNum type="arabicPeriod"/>
            </a:pP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Simulator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ja-JP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342900" algn="just"/>
            <a:endParaRPr lang="en-US" altLang="ja-JP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16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14251-2AD2-6DED-B73C-E4EF0C231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AE824162-0B19-D1DA-6BBE-394AEB6F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70" y="4127108"/>
            <a:ext cx="3741868" cy="1847251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72AD0231-8DAD-1CFD-6684-5BACFEBF9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27" y="4127108"/>
            <a:ext cx="3741867" cy="184725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7EDD669C-917D-C4E8-267C-3315FA949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87" y="4120359"/>
            <a:ext cx="3755538" cy="1854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317AAF0-9505-8607-BD24-A9C54062C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074" y="1494116"/>
            <a:ext cx="3755538" cy="1854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EBA076B-8E0E-8C3E-5C95-70800E80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387" y="1497491"/>
            <a:ext cx="3755538" cy="1854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8A8F086-68DE-6AE6-A236-FEC0F8CAE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229" y="1500867"/>
            <a:ext cx="3755539" cy="1854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CD78F4A-1049-CBFE-6D24-FBB94F1F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 (Weibull, summer part)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A890CF-F111-01EE-6367-588CF9C35547}"/>
              </a:ext>
            </a:extLst>
          </p:cNvPr>
          <p:cNvSpPr txBox="1"/>
          <p:nvPr/>
        </p:nvSpPr>
        <p:spPr>
          <a:xfrm>
            <a:off x="723899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(current)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093D30E-238F-E4D9-C2D4-C074D3C6567D}"/>
              </a:ext>
            </a:extLst>
          </p:cNvPr>
          <p:cNvSpPr txBox="1"/>
          <p:nvPr/>
        </p:nvSpPr>
        <p:spPr>
          <a:xfrm>
            <a:off x="838200" y="3429000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ADI=1.20,  CoV=0.81,  Rate=0.16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1B04A3-62F5-A873-8066-40465FA85BD4}"/>
              </a:ext>
            </a:extLst>
          </p:cNvPr>
          <p:cNvSpPr txBox="1"/>
          <p:nvPr/>
        </p:nvSpPr>
        <p:spPr>
          <a:xfrm>
            <a:off x="4691742" y="3428999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ADI=1.30,  CoV=0.88,  Rate=0.23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883774B-7C67-A4A6-E801-FDAB2A630F58}"/>
              </a:ext>
            </a:extLst>
          </p:cNvPr>
          <p:cNvSpPr txBox="1"/>
          <p:nvPr/>
        </p:nvSpPr>
        <p:spPr>
          <a:xfrm>
            <a:off x="4691742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A56749F-1CD8-DC0C-809C-CE22352CFDC0}"/>
              </a:ext>
            </a:extLst>
          </p:cNvPr>
          <p:cNvSpPr txBox="1"/>
          <p:nvPr/>
        </p:nvSpPr>
        <p:spPr>
          <a:xfrm>
            <a:off x="8659587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2876CAB-33FE-8E31-FDC4-251074379FD9}"/>
              </a:ext>
            </a:extLst>
          </p:cNvPr>
          <p:cNvSpPr txBox="1"/>
          <p:nvPr/>
        </p:nvSpPr>
        <p:spPr>
          <a:xfrm>
            <a:off x="8659585" y="3441128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ADI=1.59,  CoV=1.01,  Rate=0.37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C418B96-752F-5E4F-51B2-2D7370EBD51F}"/>
              </a:ext>
            </a:extLst>
          </p:cNvPr>
          <p:cNvSpPr txBox="1"/>
          <p:nvPr/>
        </p:nvSpPr>
        <p:spPr>
          <a:xfrm>
            <a:off x="723899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8BCD6B-E62D-68DD-8E88-9FA81567C10F}"/>
              </a:ext>
            </a:extLst>
          </p:cNvPr>
          <p:cNvSpPr txBox="1"/>
          <p:nvPr/>
        </p:nvSpPr>
        <p:spPr>
          <a:xfrm>
            <a:off x="4691742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F4F8102-4819-0CC5-396A-42CC7EF98A50}"/>
              </a:ext>
            </a:extLst>
          </p:cNvPr>
          <p:cNvSpPr txBox="1"/>
          <p:nvPr/>
        </p:nvSpPr>
        <p:spPr>
          <a:xfrm>
            <a:off x="8659587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C2E6884-0726-F8E9-9D96-56CA6C74B7E1}"/>
              </a:ext>
            </a:extLst>
          </p:cNvPr>
          <p:cNvSpPr txBox="1"/>
          <p:nvPr/>
        </p:nvSpPr>
        <p:spPr>
          <a:xfrm>
            <a:off x="838200" y="600700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ADI=2.12,  CoV=1.23,  Rate=0.53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0A09FDE-7A51-130F-747C-BE1D5C8D7A16}"/>
              </a:ext>
            </a:extLst>
          </p:cNvPr>
          <p:cNvSpPr txBox="1"/>
          <p:nvPr/>
        </p:nvSpPr>
        <p:spPr>
          <a:xfrm>
            <a:off x="4691742" y="6007003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ADI=3.47,  CoV=1.69,  Rate=0.71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3C873F1-76E6-415F-86C0-DAE25E9876F3}"/>
              </a:ext>
            </a:extLst>
          </p:cNvPr>
          <p:cNvSpPr txBox="1"/>
          <p:nvPr/>
        </p:nvSpPr>
        <p:spPr>
          <a:xfrm>
            <a:off x="8659585" y="6019132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ADI=6.88,  CoV=2.53,  Rate=0.85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48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D9DB3-024E-5298-1528-61FC5270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図 35">
            <a:extLst>
              <a:ext uri="{FF2B5EF4-FFF2-40B4-BE49-F238E27FC236}">
                <a16:creationId xmlns:a16="http://schemas.microsoft.com/office/drawing/2014/main" id="{26B50E01-3917-4C6B-AA81-233EEB11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72" y="4123733"/>
            <a:ext cx="3748704" cy="1850626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E51F459-B707-C876-F0F0-283264E5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27" y="4127108"/>
            <a:ext cx="3755538" cy="18540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95E99108-C108-06B3-D6EC-B9D5A3E60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87" y="4120359"/>
            <a:ext cx="3755538" cy="1854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AAC42F31-D298-8C27-F6FE-14AACBD98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238" y="1494116"/>
            <a:ext cx="3755538" cy="18540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6E88033-D3F8-EE10-28D1-EA03B0BC3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387" y="1497491"/>
            <a:ext cx="3755538" cy="1854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6DD1DBC-ECDA-53B4-3ABF-245A95E06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394" y="1497491"/>
            <a:ext cx="3755538" cy="1854000"/>
          </a:xfrm>
          <a:prstGeom prst="rect">
            <a:avLst/>
          </a:prstGeom>
          <a:ln>
            <a:noFill/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2395F8-24A5-C77F-63BC-9252D9F0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 (Weibull, winter part)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FD95EF4-113C-FDD9-D0F4-ED00A3C893F7}"/>
              </a:ext>
            </a:extLst>
          </p:cNvPr>
          <p:cNvSpPr txBox="1"/>
          <p:nvPr/>
        </p:nvSpPr>
        <p:spPr>
          <a:xfrm>
            <a:off x="723899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(current)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F8347E-CF20-9DFE-54DC-99C2720892AC}"/>
              </a:ext>
            </a:extLst>
          </p:cNvPr>
          <p:cNvSpPr txBox="1"/>
          <p:nvPr/>
        </p:nvSpPr>
        <p:spPr>
          <a:xfrm>
            <a:off x="838200" y="3429000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ADI=1.61,  CoV=1.01,  Rate=0.38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5E63BE4-8293-DF13-5D59-DDE4059B2062}"/>
              </a:ext>
            </a:extLst>
          </p:cNvPr>
          <p:cNvSpPr txBox="1"/>
          <p:nvPr/>
        </p:nvSpPr>
        <p:spPr>
          <a:xfrm>
            <a:off x="4691742" y="3428999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ADI=1.96,  CoV=1.17,  Rate=0.49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0F26857-CE27-36E3-3646-B0349CC3E6BD}"/>
              </a:ext>
            </a:extLst>
          </p:cNvPr>
          <p:cNvSpPr txBox="1"/>
          <p:nvPr/>
        </p:nvSpPr>
        <p:spPr>
          <a:xfrm>
            <a:off x="4691742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142FD4F-E529-7E07-4BCF-7A7B9333BD40}"/>
              </a:ext>
            </a:extLst>
          </p:cNvPr>
          <p:cNvSpPr txBox="1"/>
          <p:nvPr/>
        </p:nvSpPr>
        <p:spPr>
          <a:xfrm>
            <a:off x="8659587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A3FD04-7FE5-A7EA-B934-32E57AA20DC0}"/>
              </a:ext>
            </a:extLst>
          </p:cNvPr>
          <p:cNvSpPr txBox="1"/>
          <p:nvPr/>
        </p:nvSpPr>
        <p:spPr>
          <a:xfrm>
            <a:off x="8659585" y="3441128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ADI=2.48,  CoV=1.37,  Rate=0.60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C29E134-4AE0-7783-E9FD-C4F511D845CB}"/>
              </a:ext>
            </a:extLst>
          </p:cNvPr>
          <p:cNvSpPr txBox="1"/>
          <p:nvPr/>
        </p:nvSpPr>
        <p:spPr>
          <a:xfrm>
            <a:off x="723899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CFCDEC4-C4D0-61F8-F14B-3141A3F787BD}"/>
              </a:ext>
            </a:extLst>
          </p:cNvPr>
          <p:cNvSpPr txBox="1"/>
          <p:nvPr/>
        </p:nvSpPr>
        <p:spPr>
          <a:xfrm>
            <a:off x="4691742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A29E417-5E17-18AB-6EE4-DC670A7C1094}"/>
              </a:ext>
            </a:extLst>
          </p:cNvPr>
          <p:cNvSpPr txBox="1"/>
          <p:nvPr/>
        </p:nvSpPr>
        <p:spPr>
          <a:xfrm>
            <a:off x="8659587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9E84AEB-FE14-FB20-4612-802F8D444B2B}"/>
              </a:ext>
            </a:extLst>
          </p:cNvPr>
          <p:cNvSpPr txBox="1"/>
          <p:nvPr/>
        </p:nvSpPr>
        <p:spPr>
          <a:xfrm>
            <a:off x="838200" y="600700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ADI=3.61,  CoV=1.73,  Rate=0.72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3E03003-DC07-EC8C-CD9E-E8F6E8BC8516}"/>
              </a:ext>
            </a:extLst>
          </p:cNvPr>
          <p:cNvSpPr txBox="1"/>
          <p:nvPr/>
        </p:nvSpPr>
        <p:spPr>
          <a:xfrm>
            <a:off x="4691742" y="6007003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ADI=6.76,  CoV=2.50,  Rate=0.85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B48F3B6-2752-2286-C798-83005AFEFD43}"/>
              </a:ext>
            </a:extLst>
          </p:cNvPr>
          <p:cNvSpPr txBox="1"/>
          <p:nvPr/>
        </p:nvSpPr>
        <p:spPr>
          <a:xfrm>
            <a:off x="8659585" y="6019132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ADI=11.40,  CoV=3.23,  Rate=0.91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582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EB7BE-277C-59D9-AAC0-546CCDE7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>
            <a:extLst>
              <a:ext uri="{FF2B5EF4-FFF2-40B4-BE49-F238E27FC236}">
                <a16:creationId xmlns:a16="http://schemas.microsoft.com/office/drawing/2014/main" id="{19F42677-3810-522C-D115-E37C41B79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73" y="4120358"/>
            <a:ext cx="3755538" cy="18540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8AED9917-B392-421B-A7BA-F54260CC3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27" y="4120358"/>
            <a:ext cx="3755538" cy="18540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B46EDF8D-C1DD-EDD5-ED2D-2B3227D9D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87" y="4123733"/>
            <a:ext cx="3755538" cy="18540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8A433FE-69CA-48A5-28C6-95757EE1E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070" y="1497491"/>
            <a:ext cx="3755541" cy="185400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A780C2C-17E1-1E3D-43C8-123E5B4F6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387" y="1500866"/>
            <a:ext cx="3755538" cy="18540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EE22BA7-DBD2-C468-BCC5-2A8EBFF6C8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8229" y="1500866"/>
            <a:ext cx="3755538" cy="1854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32C5C57-DC82-2678-B8BC-84C07521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trucks (Weibull, no-season part)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E4D6FA-A8C6-8EF6-65E9-B20BDE787332}"/>
              </a:ext>
            </a:extLst>
          </p:cNvPr>
          <p:cNvSpPr txBox="1"/>
          <p:nvPr/>
        </p:nvSpPr>
        <p:spPr>
          <a:xfrm>
            <a:off x="723899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(current)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A8E47AF-9429-8816-E242-3A1BB1F65D96}"/>
              </a:ext>
            </a:extLst>
          </p:cNvPr>
          <p:cNvSpPr txBox="1"/>
          <p:nvPr/>
        </p:nvSpPr>
        <p:spPr>
          <a:xfrm>
            <a:off x="838200" y="3429000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ADI=1.58,  CoV=0.97,  Rate=0.37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C65365A-B79D-4B05-6B52-89A1ACCF9E80}"/>
              </a:ext>
            </a:extLst>
          </p:cNvPr>
          <p:cNvSpPr txBox="1"/>
          <p:nvPr/>
        </p:nvSpPr>
        <p:spPr>
          <a:xfrm>
            <a:off x="4691742" y="3428999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ADI=1.90,  CoV=1.15,  Rate=0.47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FEB446B-B6AC-2033-AA7D-E54D21195C58}"/>
              </a:ext>
            </a:extLst>
          </p:cNvPr>
          <p:cNvSpPr txBox="1"/>
          <p:nvPr/>
        </p:nvSpPr>
        <p:spPr>
          <a:xfrm>
            <a:off x="4691742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CE08F7-10FD-4625-8E32-7CAEB3A48612}"/>
              </a:ext>
            </a:extLst>
          </p:cNvPr>
          <p:cNvSpPr txBox="1"/>
          <p:nvPr/>
        </p:nvSpPr>
        <p:spPr>
          <a:xfrm>
            <a:off x="8659587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F54D0B4-DE91-EDC1-632B-AE4D156C79B9}"/>
              </a:ext>
            </a:extLst>
          </p:cNvPr>
          <p:cNvSpPr txBox="1"/>
          <p:nvPr/>
        </p:nvSpPr>
        <p:spPr>
          <a:xfrm>
            <a:off x="8659585" y="3441128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ADI=2.46,  CoV=1.36,  Rate=0.59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ADA28C-2D08-DFCA-59FF-D9E62B91FC6A}"/>
              </a:ext>
            </a:extLst>
          </p:cNvPr>
          <p:cNvSpPr txBox="1"/>
          <p:nvPr/>
        </p:nvSpPr>
        <p:spPr>
          <a:xfrm>
            <a:off x="723899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19C6150-08DF-A193-C552-190A2CC51507}"/>
              </a:ext>
            </a:extLst>
          </p:cNvPr>
          <p:cNvSpPr txBox="1"/>
          <p:nvPr/>
        </p:nvSpPr>
        <p:spPr>
          <a:xfrm>
            <a:off x="4691742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A802FCE7-D1D3-9214-48E0-F2F7B2CEBF92}"/>
              </a:ext>
            </a:extLst>
          </p:cNvPr>
          <p:cNvSpPr txBox="1"/>
          <p:nvPr/>
        </p:nvSpPr>
        <p:spPr>
          <a:xfrm>
            <a:off x="8659587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4201781-26C1-9EB4-5B6F-FFDB3B0CB538}"/>
              </a:ext>
            </a:extLst>
          </p:cNvPr>
          <p:cNvSpPr txBox="1"/>
          <p:nvPr/>
        </p:nvSpPr>
        <p:spPr>
          <a:xfrm>
            <a:off x="838200" y="600700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ADI=3.84,  CoV=1.81,  Rate=0.74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BF51C0E-F248-005F-1EE6-6B7DA6489EAC}"/>
              </a:ext>
            </a:extLst>
          </p:cNvPr>
          <p:cNvSpPr txBox="1"/>
          <p:nvPr/>
        </p:nvSpPr>
        <p:spPr>
          <a:xfrm>
            <a:off x="4691742" y="6007003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ADI=8.70,  CoV=2.84,  Rate=0.88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C9D792D-861C-80DA-67A7-B255BDBC00A6}"/>
              </a:ext>
            </a:extLst>
          </p:cNvPr>
          <p:cNvSpPr txBox="1"/>
          <p:nvPr/>
        </p:nvSpPr>
        <p:spPr>
          <a:xfrm>
            <a:off x="8659585" y="6019132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ADI=16.59,  CoV=4.10,  Rate=0.94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28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C7101-6691-1538-0862-4F96C86FE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AB2EBFB5-7E86-A5FA-5DB7-096D5B959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67" y="4123734"/>
            <a:ext cx="3769215" cy="186075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26F2474-FA60-7BDD-F2D1-FC440B6F5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27" y="4113610"/>
            <a:ext cx="3755538" cy="1854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EBCF8C8-EA9E-6C36-7EC1-2F4A671BD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87" y="4113609"/>
            <a:ext cx="3755538" cy="1854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21903FA-40E4-AC15-79E9-F7541B2478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397" y="1497491"/>
            <a:ext cx="3769214" cy="186075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CE6696D-9A39-005B-63A0-90F89EE12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8227" y="1497491"/>
            <a:ext cx="3769214" cy="186075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27EF2DF-76F8-8AA5-6C8C-53CB983282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87" y="1500866"/>
            <a:ext cx="3755539" cy="1854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5C57517-C3E5-6BE0-72C5-896D1CCE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(Weibull, both-season part)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DD9B49-F558-1BD9-CE4B-CBB9272CAC44}"/>
              </a:ext>
            </a:extLst>
          </p:cNvPr>
          <p:cNvSpPr txBox="1"/>
          <p:nvPr/>
        </p:nvSpPr>
        <p:spPr>
          <a:xfrm>
            <a:off x="723899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=180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B3801A-2743-BA4E-3E1F-44728B535093}"/>
              </a:ext>
            </a:extLst>
          </p:cNvPr>
          <p:cNvSpPr txBox="1"/>
          <p:nvPr/>
        </p:nvSpPr>
        <p:spPr>
          <a:xfrm>
            <a:off x="838200" y="3429000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ADI=1.19,  CoV=0.79,  Rate=0.16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32F5261-577F-16C5-C16D-DB891E6F761F}"/>
              </a:ext>
            </a:extLst>
          </p:cNvPr>
          <p:cNvSpPr txBox="1"/>
          <p:nvPr/>
        </p:nvSpPr>
        <p:spPr>
          <a:xfrm>
            <a:off x="4691742" y="3428999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ADI=1.26,  CoV=0.85,  Rate=0.21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F644228-E234-8899-97AC-450A3C463D12}"/>
              </a:ext>
            </a:extLst>
          </p:cNvPr>
          <p:cNvSpPr txBox="1"/>
          <p:nvPr/>
        </p:nvSpPr>
        <p:spPr>
          <a:xfrm>
            <a:off x="4691742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m=270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E8CB659-3551-0A77-34F9-611ED9EC2F0F}"/>
              </a:ext>
            </a:extLst>
          </p:cNvPr>
          <p:cNvSpPr txBox="1"/>
          <p:nvPr/>
        </p:nvSpPr>
        <p:spPr>
          <a:xfrm>
            <a:off x="8659587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m=365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365E2F0-9AB1-3E43-D002-184F554266E1}"/>
              </a:ext>
            </a:extLst>
          </p:cNvPr>
          <p:cNvSpPr txBox="1"/>
          <p:nvPr/>
        </p:nvSpPr>
        <p:spPr>
          <a:xfrm>
            <a:off x="8659585" y="3441128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ADI=1.36,  CoV=0.91,  Rate=0.27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91AA83-3C2D-BE59-6B06-AFD3AB276170}"/>
              </a:ext>
            </a:extLst>
          </p:cNvPr>
          <p:cNvSpPr txBox="1"/>
          <p:nvPr/>
        </p:nvSpPr>
        <p:spPr>
          <a:xfrm>
            <a:off x="723899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m=550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5016632-5B3B-C9CF-D08A-1AD6F51E9438}"/>
              </a:ext>
            </a:extLst>
          </p:cNvPr>
          <p:cNvSpPr txBox="1"/>
          <p:nvPr/>
        </p:nvSpPr>
        <p:spPr>
          <a:xfrm>
            <a:off x="4691742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m=730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DFB2E6A-8C5D-D5E0-2ABD-56DBF601A4C7}"/>
              </a:ext>
            </a:extLst>
          </p:cNvPr>
          <p:cNvSpPr txBox="1"/>
          <p:nvPr/>
        </p:nvSpPr>
        <p:spPr>
          <a:xfrm>
            <a:off x="8659587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m=1000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B16714-F561-7724-6B9C-B25B8C4074EC}"/>
              </a:ext>
            </a:extLst>
          </p:cNvPr>
          <p:cNvSpPr txBox="1"/>
          <p:nvPr/>
        </p:nvSpPr>
        <p:spPr>
          <a:xfrm>
            <a:off x="838200" y="600700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ADI=1.58,  CoV=1.04,  Rate=0.37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26881BA-1B3B-C817-5987-EE45188B963A}"/>
              </a:ext>
            </a:extLst>
          </p:cNvPr>
          <p:cNvSpPr txBox="1"/>
          <p:nvPr/>
        </p:nvSpPr>
        <p:spPr>
          <a:xfrm>
            <a:off x="4691742" y="6007003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ADI=1.71,  CoV=1.11,  Rate=0.41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A373F89-299E-300C-3D30-92BFD5FBDCC8}"/>
              </a:ext>
            </a:extLst>
          </p:cNvPr>
          <p:cNvSpPr txBox="1"/>
          <p:nvPr/>
        </p:nvSpPr>
        <p:spPr>
          <a:xfrm>
            <a:off x="8659585" y="6019132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ADI=2.01,  CoV=1.25,  Rate=0.50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0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56F9C-0B63-9338-40A3-1875F970E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>
            <a:extLst>
              <a:ext uri="{FF2B5EF4-FFF2-40B4-BE49-F238E27FC236}">
                <a16:creationId xmlns:a16="http://schemas.microsoft.com/office/drawing/2014/main" id="{790A28D5-3E1F-7EC3-B0BF-F557239BF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69" y="4123733"/>
            <a:ext cx="3755541" cy="1854001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78702BD0-CBD7-7904-10A0-B08E253C6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227" y="4123733"/>
            <a:ext cx="3741867" cy="184725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4414F773-B2BE-4C82-E462-85968A59E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87" y="4129106"/>
            <a:ext cx="3755538" cy="1854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E5EC330-2F13-0EC6-3F42-622E4E1C7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069" y="1488405"/>
            <a:ext cx="3755541" cy="185400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05F2405-0164-F120-5FF7-33E9B5891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9997" y="1517189"/>
            <a:ext cx="3741867" cy="184725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2ACDAAE-4F01-F758-2BDA-AF490EEC2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387" y="1497491"/>
            <a:ext cx="3755538" cy="1854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FB94824-80E1-A642-3CDA-514E30684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Probability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(Weibull, summer part)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B333FB9-AC25-7220-DCF9-F0BCBFCCE55A}"/>
              </a:ext>
            </a:extLst>
          </p:cNvPr>
          <p:cNvSpPr txBox="1"/>
          <p:nvPr/>
        </p:nvSpPr>
        <p:spPr>
          <a:xfrm>
            <a:off x="838200" y="3429000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ADI=1.20,  CoV=0.81,  Rate=0.16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EE0138A-A978-FB8B-1B9D-DFB988896E2B}"/>
              </a:ext>
            </a:extLst>
          </p:cNvPr>
          <p:cNvSpPr txBox="1"/>
          <p:nvPr/>
        </p:nvSpPr>
        <p:spPr>
          <a:xfrm>
            <a:off x="4691742" y="3428999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ADI=1.31,  CoV=0.85,  Rate=0.21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02CF042-E112-B886-74E9-9A0F1209AAA0}"/>
              </a:ext>
            </a:extLst>
          </p:cNvPr>
          <p:cNvSpPr txBox="1"/>
          <p:nvPr/>
        </p:nvSpPr>
        <p:spPr>
          <a:xfrm>
            <a:off x="8659585" y="3441128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ADI=1.45,  CoV=1.00,  Rate=0.31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3C40E8B-36D3-C92C-92C2-93D4BB2A1FBF}"/>
              </a:ext>
            </a:extLst>
          </p:cNvPr>
          <p:cNvSpPr txBox="1"/>
          <p:nvPr/>
        </p:nvSpPr>
        <p:spPr>
          <a:xfrm>
            <a:off x="838200" y="600700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ADI=1.68,  CoV=1.10,  Rate=0.41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7315AFA-B42A-033E-8B7F-E60B2D43901B}"/>
              </a:ext>
            </a:extLst>
          </p:cNvPr>
          <p:cNvSpPr txBox="1"/>
          <p:nvPr/>
        </p:nvSpPr>
        <p:spPr>
          <a:xfrm>
            <a:off x="4691742" y="6007003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ADI=1.89,  CoV=1.22,  Rate=0.47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4B0E193-897F-5690-728A-BDBBAED8B306}"/>
              </a:ext>
            </a:extLst>
          </p:cNvPr>
          <p:cNvSpPr txBox="1"/>
          <p:nvPr/>
        </p:nvSpPr>
        <p:spPr>
          <a:xfrm>
            <a:off x="8659585" y="6019132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ADI=2.05,  CoV=1.25,  Rate=0.51</a:t>
            </a:r>
            <a:endParaRPr kumimoji="1" lang="ja-JP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ED922D-E940-B214-DD50-8B4165B838A2}"/>
              </a:ext>
            </a:extLst>
          </p:cNvPr>
          <p:cNvSpPr txBox="1"/>
          <p:nvPr/>
        </p:nvSpPr>
        <p:spPr>
          <a:xfrm>
            <a:off x="723899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=180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6797F1-E89D-ACD4-34F8-BED955204F91}"/>
              </a:ext>
            </a:extLst>
          </p:cNvPr>
          <p:cNvSpPr txBox="1"/>
          <p:nvPr/>
        </p:nvSpPr>
        <p:spPr>
          <a:xfrm>
            <a:off x="4691742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m=270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AB5D5B2-A71F-D788-3871-C0CC9C226B05}"/>
              </a:ext>
            </a:extLst>
          </p:cNvPr>
          <p:cNvSpPr txBox="1"/>
          <p:nvPr/>
        </p:nvSpPr>
        <p:spPr>
          <a:xfrm>
            <a:off x="8659587" y="1196464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m=365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6E816C1-296A-701E-B1FD-5A3F68B11290}"/>
              </a:ext>
            </a:extLst>
          </p:cNvPr>
          <p:cNvSpPr txBox="1"/>
          <p:nvPr/>
        </p:nvSpPr>
        <p:spPr>
          <a:xfrm>
            <a:off x="723899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m=550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994662C-8112-4EF7-2650-899E534DFDF0}"/>
              </a:ext>
            </a:extLst>
          </p:cNvPr>
          <p:cNvSpPr txBox="1"/>
          <p:nvPr/>
        </p:nvSpPr>
        <p:spPr>
          <a:xfrm>
            <a:off x="4691742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m=730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1184DCE-7DDC-84E3-FF44-EA05CDA227C8}"/>
              </a:ext>
            </a:extLst>
          </p:cNvPr>
          <p:cNvSpPr txBox="1"/>
          <p:nvPr/>
        </p:nvSpPr>
        <p:spPr>
          <a:xfrm>
            <a:off x="8659587" y="3841851"/>
            <a:ext cx="28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m=1000</a:t>
            </a:r>
            <a:endParaRPr kumimoji="1" lang="ja-JP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24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Montserrat"/>
        <a:ea typeface="メイリオ"/>
        <a:cs typeface=""/>
      </a:majorFont>
      <a:minorFont>
        <a:latin typeface="Calibr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7" id="{C915117A-997E-4732-A9BD-10B1644F6E59}" vid="{04330DC9-8EF6-44AA-90FA-A73B1A288DD4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7" id="{C915117A-997E-4732-A9BD-10B1644F6E59}" vid="{202FE792-1619-408C-9CD5-215D7D5BBC84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36229C8FDE9ACD48A023816D587612CF" ma:contentTypeVersion="13" ma:contentTypeDescription="新しいドキュメントを作成します。" ma:contentTypeScope="" ma:versionID="50c29c381474cbb99d42a590bec2f29c">
  <xsd:schema xmlns:xsd="http://www.w3.org/2001/XMLSchema" xmlns:xs="http://www.w3.org/2001/XMLSchema" xmlns:p="http://schemas.microsoft.com/office/2006/metadata/properties" xmlns:ns2="038d617b-032e-42c4-aec7-b25b5f866e99" xmlns:ns3="fd19dd48-2c40-4fb7-99e3-da59403db7d6" targetNamespace="http://schemas.microsoft.com/office/2006/metadata/properties" ma:root="true" ma:fieldsID="81dcb8d66daf0508aee25d85816c9ff1" ns2:_="" ns3:_="">
    <xsd:import namespace="038d617b-032e-42c4-aec7-b25b5f866e99"/>
    <xsd:import namespace="fd19dd48-2c40-4fb7-99e3-da59403db7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d617b-032e-42c4-aec7-b25b5f866e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画像タグ" ma:readOnly="false" ma:fieldId="{5cf76f15-5ced-4ddc-b409-7134ff3c332f}" ma:taxonomyMulti="true" ma:sspId="1fd9eeea-d21b-4cc3-a441-6571d2f439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19dd48-2c40-4fb7-99e3-da59403db7d6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6ce8f4bf-c886-44fa-abe9-d7066a3ae45a}" ma:internalName="TaxCatchAll" ma:showField="CatchAllData" ma:web="fd19dd48-2c40-4fb7-99e3-da59403db7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B2FBEC-DEE5-47A9-A693-1F2EA9D819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785A48-6A6F-416A-8E27-23CBB0D7D9F1}">
  <ds:schemaRefs>
    <ds:schemaRef ds:uri="038d617b-032e-42c4-aec7-b25b5f866e99"/>
    <ds:schemaRef ds:uri="fd19dd48-2c40-4fb7-99e3-da59403db7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TEMPLETE_紺ベース_original</Template>
  <TotalTime>18811</TotalTime>
  <Words>4404</Words>
  <Application>Microsoft Office PowerPoint</Application>
  <PresentationFormat>ワイド画面</PresentationFormat>
  <Paragraphs>1066</Paragraphs>
  <Slides>41</Slides>
  <Notes>41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41</vt:i4>
      </vt:variant>
    </vt:vector>
  </HeadingPairs>
  <TitlesOfParts>
    <vt:vector size="50" baseType="lpstr">
      <vt:lpstr>游ゴシック</vt:lpstr>
      <vt:lpstr>游ゴシック Light</vt:lpstr>
      <vt:lpstr>Arial</vt:lpstr>
      <vt:lpstr>Cambria Math</vt:lpstr>
      <vt:lpstr>Montserrat</vt:lpstr>
      <vt:lpstr>Times New Roman</vt:lpstr>
      <vt:lpstr>Wingdings</vt:lpstr>
      <vt:lpstr>Office テーマ</vt:lpstr>
      <vt:lpstr>デザインの設定</vt:lpstr>
      <vt:lpstr>Progress Report</vt:lpstr>
      <vt:lpstr>Contents </vt:lpstr>
      <vt:lpstr>Intermittency </vt:lpstr>
      <vt:lpstr>Number of trucks (Weibull, both-season part)</vt:lpstr>
      <vt:lpstr>Number of trucks (Weibull, summer part)</vt:lpstr>
      <vt:lpstr>Number of trucks (Weibull, winter part)</vt:lpstr>
      <vt:lpstr>Number of trucks (Weibull, no-season part)</vt:lpstr>
      <vt:lpstr>Failure Probability (Weibull, both-season part)</vt:lpstr>
      <vt:lpstr>Failure Probability (Weibull, summer part)</vt:lpstr>
      <vt:lpstr>Failure Probability (Weibull, winter part)</vt:lpstr>
      <vt:lpstr>Failure Probability (Weibull, no-season part)</vt:lpstr>
      <vt:lpstr>ADI in each failure model</vt:lpstr>
      <vt:lpstr>Rate in each failure model</vt:lpstr>
      <vt:lpstr>COV in each failure model</vt:lpstr>
      <vt:lpstr>Overall Simulation</vt:lpstr>
      <vt:lpstr>Concept drift </vt:lpstr>
      <vt:lpstr>Sudden drift (Weibull, both-season part)</vt:lpstr>
      <vt:lpstr>Slow drift (Weibull, both-season part)</vt:lpstr>
      <vt:lpstr>Differences in each drift (Weibull)</vt:lpstr>
      <vt:lpstr>Integration of Simulators </vt:lpstr>
      <vt:lpstr>1. Demand Simulator </vt:lpstr>
      <vt:lpstr>2. Forecasting Model </vt:lpstr>
      <vt:lpstr>3. Cost Simulator</vt:lpstr>
      <vt:lpstr>Demand Prediction Accuracy: MAE</vt:lpstr>
      <vt:lpstr>Demand Prediction Accuracy: MAE</vt:lpstr>
      <vt:lpstr>Demand Prediction Accuracy: RMSE</vt:lpstr>
      <vt:lpstr>Demand Prediction Accuracy: RMSE</vt:lpstr>
      <vt:lpstr>Demand Prediction Accuracy: R2</vt:lpstr>
      <vt:lpstr>Demand Prediction Accuracy: RMSE</vt:lpstr>
      <vt:lpstr>Demand Prediction Accuracy: RMSE</vt:lpstr>
      <vt:lpstr>Demand Prediction Accuracy: MAE</vt:lpstr>
      <vt:lpstr>Demand Prediction Accuracy : RMSE</vt:lpstr>
      <vt:lpstr>Demand Prediction Accuracy : RMSE</vt:lpstr>
      <vt:lpstr>KPI: Total Cost</vt:lpstr>
      <vt:lpstr>KPI: Total Cost</vt:lpstr>
      <vt:lpstr>KPI: Service Level</vt:lpstr>
      <vt:lpstr>KPI: Service Level</vt:lpstr>
      <vt:lpstr>Result: Correlation Coefficient</vt:lpstr>
      <vt:lpstr>Total Cost vs. MAE, RMSE (XGBoost)</vt:lpstr>
      <vt:lpstr>Service Level vs. MAE, RMSE (XGBoost)</vt:lpstr>
      <vt:lpstr>The Paper Concept for IDA2026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固有振動数に基づく材料定数同定問題の一解法 （ハイブリッド法の提案）</dc:title>
  <dc:creator>福原　颯(s22g213)</dc:creator>
  <cp:lastModifiedBy>福原　颯(s24d164)</cp:lastModifiedBy>
  <cp:revision>26</cp:revision>
  <cp:lastPrinted>2025-09-23T08:49:42Z</cp:lastPrinted>
  <dcterms:created xsi:type="dcterms:W3CDTF">2023-09-12T23:50:25Z</dcterms:created>
  <dcterms:modified xsi:type="dcterms:W3CDTF">2025-11-19T10:26:27Z</dcterms:modified>
</cp:coreProperties>
</file>